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256" r:id="rId2"/>
    <p:sldId id="297" r:id="rId3"/>
    <p:sldId id="257" r:id="rId4"/>
    <p:sldId id="261" r:id="rId5"/>
    <p:sldId id="301" r:id="rId6"/>
    <p:sldId id="303" r:id="rId7"/>
    <p:sldId id="302" r:id="rId8"/>
    <p:sldId id="262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6" r:id="rId19"/>
    <p:sldId id="313" r:id="rId20"/>
    <p:sldId id="314" r:id="rId21"/>
    <p:sldId id="315" r:id="rId22"/>
    <p:sldId id="317" r:id="rId23"/>
    <p:sldId id="318" r:id="rId24"/>
    <p:sldId id="319" r:id="rId25"/>
    <p:sldId id="320" r:id="rId26"/>
    <p:sldId id="321" r:id="rId27"/>
    <p:sldId id="258" r:id="rId28"/>
    <p:sldId id="260" r:id="rId29"/>
    <p:sldId id="293" r:id="rId30"/>
    <p:sldId id="294" r:id="rId31"/>
    <p:sldId id="295" r:id="rId32"/>
    <p:sldId id="296" r:id="rId33"/>
    <p:sldId id="298" r:id="rId34"/>
    <p:sldId id="299" r:id="rId35"/>
    <p:sldId id="300" r:id="rId36"/>
    <p:sldId id="274" r:id="rId37"/>
    <p:sldId id="272" r:id="rId3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antari" panose="020B0604020202020204" charset="0"/>
      <p:regular r:id="rId45"/>
      <p:bold r:id="rId46"/>
      <p:italic r:id="rId47"/>
      <p:boldItalic r:id="rId48"/>
    </p:embeddedFont>
    <p:embeddedFont>
      <p:font typeface="Golos Text" panose="020B0604020202020204" charset="0"/>
      <p:regular r:id="rId49"/>
      <p:bold r:id="rId50"/>
    </p:embeddedFont>
    <p:embeddedFont>
      <p:font typeface="Golos Text Medium" panose="020B0604020202020204" charset="0"/>
      <p:regular r:id="rId51"/>
      <p:bold r:id="rId52"/>
    </p:embeddedFont>
    <p:embeddedFont>
      <p:font typeface="Montserrat SemiBold" panose="00000700000000000000" pitchFamily="2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DB6360-ABD6-4FCC-8E8E-2C86628CE4A5}">
  <a:tblStyle styleId="{83DB6360-ABD6-4FCC-8E8E-2C86628CE4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202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775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566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0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883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683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09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65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273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589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74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432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745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457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85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846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118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00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551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64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29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169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421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060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72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353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6221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2b21ebf290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2b21ebf290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058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92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31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84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edr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ndyjsmith/registry-spy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br>
              <a:rPr lang="en-US" dirty="0"/>
            </a:br>
            <a:r>
              <a:rPr lang="en-US" dirty="0"/>
              <a:t>Registry Spy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572000" y="203410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Agent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4F4D1-2A91-8A06-FF77-3B461860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60" y="1168252"/>
            <a:ext cx="6840279" cy="38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Packages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4CB2F-C8C6-D369-3BC0-7C28E7C9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6" y="1178439"/>
            <a:ext cx="6847368" cy="3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6446A-89B9-8B1A-7405-6A91CCE9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07" y="1164706"/>
            <a:ext cx="6896986" cy="38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1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561E6-E106-7FB6-74F4-586E1145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2" y="1242400"/>
            <a:ext cx="6461155" cy="36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0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624DB-701A-630F-6789-ADB12A23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14" y="1242400"/>
            <a:ext cx="6478772" cy="36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18959-4172-5F2A-62D8-8E422129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2" y="1242400"/>
            <a:ext cx="6510276" cy="36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56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7A965-3F9F-F42C-A3D1-554D5DB83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24"/>
          <a:stretch/>
        </p:blipFill>
        <p:spPr>
          <a:xfrm>
            <a:off x="435953" y="1723211"/>
            <a:ext cx="8272093" cy="16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CB512-44E2-7828-8FAF-4BC2DDAF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70" y="1731426"/>
            <a:ext cx="8619460" cy="16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96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511FC0-7457-41F2-7720-C27FEF9F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95" y="1242400"/>
            <a:ext cx="6578009" cy="3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77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081FD-A3E1-C1BA-47F6-F6DA298CD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4" y="1716705"/>
            <a:ext cx="8832112" cy="17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0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0;p36">
            <a:extLst>
              <a:ext uri="{FF2B5EF4-FFF2-40B4-BE49-F238E27FC236}">
                <a16:creationId xmlns:a16="http://schemas.microsoft.com/office/drawing/2014/main" id="{A46666D9-D0BB-25C9-1C54-64B52666F7F8}"/>
              </a:ext>
            </a:extLst>
          </p:cNvPr>
          <p:cNvSpPr/>
          <p:nvPr/>
        </p:nvSpPr>
        <p:spPr>
          <a:xfrm>
            <a:off x="881363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1;p36">
            <a:extLst>
              <a:ext uri="{FF2B5EF4-FFF2-40B4-BE49-F238E27FC236}">
                <a16:creationId xmlns:a16="http://schemas.microsoft.com/office/drawing/2014/main" id="{8D7D92BE-6F55-A28B-6F1D-0E1E82488E04}"/>
              </a:ext>
            </a:extLst>
          </p:cNvPr>
          <p:cNvSpPr/>
          <p:nvPr/>
        </p:nvSpPr>
        <p:spPr>
          <a:xfrm>
            <a:off x="3623400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2;p36">
            <a:extLst>
              <a:ext uri="{FF2B5EF4-FFF2-40B4-BE49-F238E27FC236}">
                <a16:creationId xmlns:a16="http://schemas.microsoft.com/office/drawing/2014/main" id="{7078B2C8-F6AE-02D3-C9B8-765059F719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OUR TEAM</a:t>
            </a:r>
            <a:endParaRPr sz="3200" dirty="0"/>
          </a:p>
        </p:txBody>
      </p:sp>
      <p:cxnSp>
        <p:nvCxnSpPr>
          <p:cNvPr id="9" name="Google Shape;273;p36">
            <a:extLst>
              <a:ext uri="{FF2B5EF4-FFF2-40B4-BE49-F238E27FC236}">
                <a16:creationId xmlns:a16="http://schemas.microsoft.com/office/drawing/2014/main" id="{786CD6D4-48CE-D3F9-FE5B-6A859C8CFC2A}"/>
              </a:ext>
            </a:extLst>
          </p:cNvPr>
          <p:cNvCxnSpPr/>
          <p:nvPr/>
        </p:nvCxnSpPr>
        <p:spPr>
          <a:xfrm>
            <a:off x="99495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0" name="Google Shape;274;p36">
            <a:extLst>
              <a:ext uri="{FF2B5EF4-FFF2-40B4-BE49-F238E27FC236}">
                <a16:creationId xmlns:a16="http://schemas.microsoft.com/office/drawing/2014/main" id="{F4B98E2C-A3BA-0D38-F3D4-BCDEDEBA4E19}"/>
              </a:ext>
            </a:extLst>
          </p:cNvPr>
          <p:cNvSpPr txBox="1">
            <a:spLocks/>
          </p:cNvSpPr>
          <p:nvPr/>
        </p:nvSpPr>
        <p:spPr>
          <a:xfrm>
            <a:off x="719988" y="3212100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Bình </a:t>
            </a:r>
            <a:b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Thục Trâm</a:t>
            </a:r>
          </a:p>
        </p:txBody>
      </p:sp>
      <p:sp>
        <p:nvSpPr>
          <p:cNvPr id="11" name="Google Shape;275;p36">
            <a:extLst>
              <a:ext uri="{FF2B5EF4-FFF2-40B4-BE49-F238E27FC236}">
                <a16:creationId xmlns:a16="http://schemas.microsoft.com/office/drawing/2014/main" id="{59CBD5A3-BFAB-3ABE-41CC-C97C5A5FEFCD}"/>
              </a:ext>
            </a:extLst>
          </p:cNvPr>
          <p:cNvSpPr txBox="1">
            <a:spLocks/>
          </p:cNvSpPr>
          <p:nvPr/>
        </p:nvSpPr>
        <p:spPr>
          <a:xfrm>
            <a:off x="112007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20520815</a:t>
            </a:r>
          </a:p>
        </p:txBody>
      </p:sp>
      <p:cxnSp>
        <p:nvCxnSpPr>
          <p:cNvPr id="12" name="Google Shape;276;p36">
            <a:extLst>
              <a:ext uri="{FF2B5EF4-FFF2-40B4-BE49-F238E27FC236}">
                <a16:creationId xmlns:a16="http://schemas.microsoft.com/office/drawing/2014/main" id="{4B78A9C1-FBDE-8D42-86E3-F702DE8A1E2F}"/>
              </a:ext>
            </a:extLst>
          </p:cNvPr>
          <p:cNvCxnSpPr/>
          <p:nvPr/>
        </p:nvCxnSpPr>
        <p:spPr>
          <a:xfrm>
            <a:off x="372420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3" name="Google Shape;277;p36">
            <a:extLst>
              <a:ext uri="{FF2B5EF4-FFF2-40B4-BE49-F238E27FC236}">
                <a16:creationId xmlns:a16="http://schemas.microsoft.com/office/drawing/2014/main" id="{54340576-0725-4F6D-C388-7400D8A4EF10}"/>
              </a:ext>
            </a:extLst>
          </p:cNvPr>
          <p:cNvSpPr txBox="1">
            <a:spLocks/>
          </p:cNvSpPr>
          <p:nvPr/>
        </p:nvSpPr>
        <p:spPr>
          <a:xfrm>
            <a:off x="3449238" y="3212100"/>
            <a:ext cx="22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Võ Anh Kiệt</a:t>
            </a:r>
          </a:p>
        </p:txBody>
      </p:sp>
      <p:sp>
        <p:nvSpPr>
          <p:cNvPr id="14" name="Google Shape;278;p36">
            <a:extLst>
              <a:ext uri="{FF2B5EF4-FFF2-40B4-BE49-F238E27FC236}">
                <a16:creationId xmlns:a16="http://schemas.microsoft.com/office/drawing/2014/main" id="{ACA6BE25-1278-F44C-2274-A4559AB664EB}"/>
              </a:ext>
            </a:extLst>
          </p:cNvPr>
          <p:cNvSpPr txBox="1">
            <a:spLocks/>
          </p:cNvSpPr>
          <p:nvPr/>
        </p:nvSpPr>
        <p:spPr>
          <a:xfrm>
            <a:off x="384932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20520605</a:t>
            </a:r>
          </a:p>
        </p:txBody>
      </p:sp>
      <p:sp>
        <p:nvSpPr>
          <p:cNvPr id="15" name="Google Shape;279;p36">
            <a:extLst>
              <a:ext uri="{FF2B5EF4-FFF2-40B4-BE49-F238E27FC236}">
                <a16:creationId xmlns:a16="http://schemas.microsoft.com/office/drawing/2014/main" id="{094A2374-DFF5-E85A-F593-272A2CD61958}"/>
              </a:ext>
            </a:extLst>
          </p:cNvPr>
          <p:cNvSpPr/>
          <p:nvPr/>
        </p:nvSpPr>
        <p:spPr>
          <a:xfrm>
            <a:off x="6352650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80;p36">
            <a:extLst>
              <a:ext uri="{FF2B5EF4-FFF2-40B4-BE49-F238E27FC236}">
                <a16:creationId xmlns:a16="http://schemas.microsoft.com/office/drawing/2014/main" id="{329683C3-8A89-755E-D0B7-5D44633C3CC7}"/>
              </a:ext>
            </a:extLst>
          </p:cNvPr>
          <p:cNvCxnSpPr/>
          <p:nvPr/>
        </p:nvCxnSpPr>
        <p:spPr>
          <a:xfrm>
            <a:off x="645345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7" name="Google Shape;281;p36">
            <a:extLst>
              <a:ext uri="{FF2B5EF4-FFF2-40B4-BE49-F238E27FC236}">
                <a16:creationId xmlns:a16="http://schemas.microsoft.com/office/drawing/2014/main" id="{8D8F90E2-A775-3162-AAC5-6F6B49AE0AB1}"/>
              </a:ext>
            </a:extLst>
          </p:cNvPr>
          <p:cNvSpPr txBox="1">
            <a:spLocks/>
          </p:cNvSpPr>
          <p:nvPr/>
        </p:nvSpPr>
        <p:spPr>
          <a:xfrm>
            <a:off x="6178488" y="3212100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Bùi </a:t>
            </a:r>
          </a:p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Kim Ngân</a:t>
            </a:r>
          </a:p>
        </p:txBody>
      </p:sp>
      <p:sp>
        <p:nvSpPr>
          <p:cNvPr id="18" name="Google Shape;282;p36">
            <a:extLst>
              <a:ext uri="{FF2B5EF4-FFF2-40B4-BE49-F238E27FC236}">
                <a16:creationId xmlns:a16="http://schemas.microsoft.com/office/drawing/2014/main" id="{A3E5B58F-21A3-9F9F-990B-7C77F85B6063}"/>
              </a:ext>
            </a:extLst>
          </p:cNvPr>
          <p:cNvSpPr txBox="1">
            <a:spLocks/>
          </p:cNvSpPr>
          <p:nvPr/>
        </p:nvSpPr>
        <p:spPr>
          <a:xfrm>
            <a:off x="657857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20520648</a:t>
            </a:r>
          </a:p>
        </p:txBody>
      </p:sp>
      <p:pic>
        <p:nvPicPr>
          <p:cNvPr id="19" name="Google Shape;283;p36">
            <a:extLst>
              <a:ext uri="{FF2B5EF4-FFF2-40B4-BE49-F238E27FC236}">
                <a16:creationId xmlns:a16="http://schemas.microsoft.com/office/drawing/2014/main" id="{19DC430B-DB2E-B40E-A75B-5BE80CCAC4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901" y="1375963"/>
            <a:ext cx="1692149" cy="16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84;p36">
            <a:extLst>
              <a:ext uri="{FF2B5EF4-FFF2-40B4-BE49-F238E27FC236}">
                <a16:creationId xmlns:a16="http://schemas.microsoft.com/office/drawing/2014/main" id="{93DA3246-BFB8-8B1E-DB7D-5153FA3468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857" y="1342275"/>
            <a:ext cx="1759500" cy="175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1" name="Google Shape;285;p36">
            <a:extLst>
              <a:ext uri="{FF2B5EF4-FFF2-40B4-BE49-F238E27FC236}">
                <a16:creationId xmlns:a16="http://schemas.microsoft.com/office/drawing/2014/main" id="{764F6FDC-B51E-DC3D-57C3-58B91C6BD4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044" b="7044"/>
          <a:stretch/>
        </p:blipFill>
        <p:spPr>
          <a:xfrm>
            <a:off x="6467951" y="1375963"/>
            <a:ext cx="1692000" cy="169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018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FE17B-087B-9DC0-6277-34CC0B4F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" y="1717118"/>
            <a:ext cx="8761228" cy="17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E0FDC-11E5-0D8F-7E63-8997443F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1724276"/>
            <a:ext cx="8803758" cy="16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28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F3AB6E-9FBB-16A8-DBA7-B67A66C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1242400"/>
            <a:ext cx="6741042" cy="37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0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401DC3-5B9C-06E0-6B7E-F354798D3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10852" r="2188" b="6837"/>
          <a:stretch/>
        </p:blipFill>
        <p:spPr>
          <a:xfrm>
            <a:off x="1339702" y="1242400"/>
            <a:ext cx="6464596" cy="3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2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D5663B-C835-A0FC-C4FA-526B3E366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15" r="47799" b="25626"/>
          <a:stretch/>
        </p:blipFill>
        <p:spPr>
          <a:xfrm>
            <a:off x="185482" y="1713392"/>
            <a:ext cx="8773035" cy="1716715"/>
          </a:xfrm>
          <a:prstGeom prst="rect">
            <a:avLst/>
          </a:prstGeom>
        </p:spPr>
      </p:pic>
      <p:sp>
        <p:nvSpPr>
          <p:cNvPr id="5" name="Google Shape;453;p27">
            <a:extLst>
              <a:ext uri="{FF2B5EF4-FFF2-40B4-BE49-F238E27FC236}">
                <a16:creationId xmlns:a16="http://schemas.microsoft.com/office/drawing/2014/main" id="{2C2B83C5-682D-74DF-6017-012BFB1717F4}"/>
              </a:ext>
            </a:extLst>
          </p:cNvPr>
          <p:cNvSpPr txBox="1">
            <a:spLocks/>
          </p:cNvSpPr>
          <p:nvPr/>
        </p:nvSpPr>
        <p:spPr>
          <a:xfrm>
            <a:off x="612319" y="35474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No announcement on </a:t>
            </a:r>
            <a:r>
              <a:rPr lang="en-US" dirty="0" err="1">
                <a:solidFill>
                  <a:srgbClr val="FF0000"/>
                </a:solidFill>
              </a:rPr>
              <a:t>OpenEDR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8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WebGoat</a:t>
            </a:r>
            <a:r>
              <a:rPr lang="en-US" dirty="0"/>
              <a:t> – Top 10 OWASP</a:t>
            </a:r>
            <a:endParaRPr dirty="0"/>
          </a:p>
        </p:txBody>
      </p:sp>
      <p:sp>
        <p:nvSpPr>
          <p:cNvPr id="5" name="Google Shape;453;p27">
            <a:extLst>
              <a:ext uri="{FF2B5EF4-FFF2-40B4-BE49-F238E27FC236}">
                <a16:creationId xmlns:a16="http://schemas.microsoft.com/office/drawing/2014/main" id="{2C2B83C5-682D-74DF-6017-012BFB1717F4}"/>
              </a:ext>
            </a:extLst>
          </p:cNvPr>
          <p:cNvSpPr txBox="1">
            <a:spLocks/>
          </p:cNvSpPr>
          <p:nvPr/>
        </p:nvSpPr>
        <p:spPr>
          <a:xfrm>
            <a:off x="612319" y="35474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No announcement on </a:t>
            </a:r>
            <a:r>
              <a:rPr lang="en-US" dirty="0" err="1">
                <a:solidFill>
                  <a:srgbClr val="FF0000"/>
                </a:solidFill>
              </a:rPr>
              <a:t>OpenEDR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7CDFB-F44E-CA41-1318-FB2E0AAC3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0125" r="994" b="6328"/>
          <a:stretch/>
        </p:blipFill>
        <p:spPr>
          <a:xfrm>
            <a:off x="99264" y="1973390"/>
            <a:ext cx="8945471" cy="11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18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Weakness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178C2-E65F-8D85-6CF0-974D8CD3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61" y="1242400"/>
            <a:ext cx="6678678" cy="37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6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Registry Spy</a:t>
            </a:r>
            <a:endParaRPr sz="36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" name="Google Shape;529;p36">
            <a:extLst>
              <a:ext uri="{FF2B5EF4-FFF2-40B4-BE49-F238E27FC236}">
                <a16:creationId xmlns:a16="http://schemas.microsoft.com/office/drawing/2014/main" id="{2343BAE7-3CA0-75B7-84C8-E0D5AB48C29D}"/>
              </a:ext>
            </a:extLst>
          </p:cNvPr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3" name="Google Shape;530;p36">
              <a:extLst>
                <a:ext uri="{FF2B5EF4-FFF2-40B4-BE49-F238E27FC236}">
                  <a16:creationId xmlns:a16="http://schemas.microsoft.com/office/drawing/2014/main" id="{222135C1-D017-3AA3-E123-124BDFF34E83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31;p36">
              <a:extLst>
                <a:ext uri="{FF2B5EF4-FFF2-40B4-BE49-F238E27FC236}">
                  <a16:creationId xmlns:a16="http://schemas.microsoft.com/office/drawing/2014/main" id="{E3D69918-B99E-B38C-2AE9-EFEB23FCEEC9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32;p36">
              <a:extLst>
                <a:ext uri="{FF2B5EF4-FFF2-40B4-BE49-F238E27FC236}">
                  <a16:creationId xmlns:a16="http://schemas.microsoft.com/office/drawing/2014/main" id="{55BBC1DE-3965-048F-48FE-542374E602C1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36">
              <a:extLst>
                <a:ext uri="{FF2B5EF4-FFF2-40B4-BE49-F238E27FC236}">
                  <a16:creationId xmlns:a16="http://schemas.microsoft.com/office/drawing/2014/main" id="{D6D5976A-B07E-0928-B789-8B55D669FD45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36">
              <a:extLst>
                <a:ext uri="{FF2B5EF4-FFF2-40B4-BE49-F238E27FC236}">
                  <a16:creationId xmlns:a16="http://schemas.microsoft.com/office/drawing/2014/main" id="{99B964C6-4193-653D-90BD-7DE757FB9B2F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36">
              <a:extLst>
                <a:ext uri="{FF2B5EF4-FFF2-40B4-BE49-F238E27FC236}">
                  <a16:creationId xmlns:a16="http://schemas.microsoft.com/office/drawing/2014/main" id="{2E26CF8F-7881-BB0B-126F-D99CB17E5A6F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36">
              <a:extLst>
                <a:ext uri="{FF2B5EF4-FFF2-40B4-BE49-F238E27FC236}">
                  <a16:creationId xmlns:a16="http://schemas.microsoft.com/office/drawing/2014/main" id="{ED8F51EC-D55B-0A72-E280-291DC11CCBDD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36">
              <a:extLst>
                <a:ext uri="{FF2B5EF4-FFF2-40B4-BE49-F238E27FC236}">
                  <a16:creationId xmlns:a16="http://schemas.microsoft.com/office/drawing/2014/main" id="{515D6D61-5010-E3A2-27EE-7DBC6A612CFF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36">
              <a:extLst>
                <a:ext uri="{FF2B5EF4-FFF2-40B4-BE49-F238E27FC236}">
                  <a16:creationId xmlns:a16="http://schemas.microsoft.com/office/drawing/2014/main" id="{DBA6C70E-B40E-7E22-2F73-24B3D566A907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36">
              <a:extLst>
                <a:ext uri="{FF2B5EF4-FFF2-40B4-BE49-F238E27FC236}">
                  <a16:creationId xmlns:a16="http://schemas.microsoft.com/office/drawing/2014/main" id="{CBA59148-1EA0-E369-386D-28CE555B392D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36">
              <a:extLst>
                <a:ext uri="{FF2B5EF4-FFF2-40B4-BE49-F238E27FC236}">
                  <a16:creationId xmlns:a16="http://schemas.microsoft.com/office/drawing/2014/main" id="{F1964C7E-6452-850E-0B02-C0A295D55E96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36">
              <a:extLst>
                <a:ext uri="{FF2B5EF4-FFF2-40B4-BE49-F238E27FC236}">
                  <a16:creationId xmlns:a16="http://schemas.microsoft.com/office/drawing/2014/main" id="{A78ED423-7DBE-BC29-0F3A-C61B7214AC5C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36">
              <a:extLst>
                <a:ext uri="{FF2B5EF4-FFF2-40B4-BE49-F238E27FC236}">
                  <a16:creationId xmlns:a16="http://schemas.microsoft.com/office/drawing/2014/main" id="{440F4CC4-A79B-CC1A-39FD-AF2879218572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36">
              <a:extLst>
                <a:ext uri="{FF2B5EF4-FFF2-40B4-BE49-F238E27FC236}">
                  <a16:creationId xmlns:a16="http://schemas.microsoft.com/office/drawing/2014/main" id="{B6775418-D90E-1772-63C8-E9E0D0B881C4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36">
              <a:extLst>
                <a:ext uri="{FF2B5EF4-FFF2-40B4-BE49-F238E27FC236}">
                  <a16:creationId xmlns:a16="http://schemas.microsoft.com/office/drawing/2014/main" id="{B33036D1-CA4D-140D-01DD-22021E8EB15C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;p36">
              <a:extLst>
                <a:ext uri="{FF2B5EF4-FFF2-40B4-BE49-F238E27FC236}">
                  <a16:creationId xmlns:a16="http://schemas.microsoft.com/office/drawing/2014/main" id="{D7DFE088-6D01-2645-DC9E-E43DCAF3D772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6;p36">
              <a:extLst>
                <a:ext uri="{FF2B5EF4-FFF2-40B4-BE49-F238E27FC236}">
                  <a16:creationId xmlns:a16="http://schemas.microsoft.com/office/drawing/2014/main" id="{764E3C52-E581-3E11-7617-545CF668CE8E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7;p36">
              <a:extLst>
                <a:ext uri="{FF2B5EF4-FFF2-40B4-BE49-F238E27FC236}">
                  <a16:creationId xmlns:a16="http://schemas.microsoft.com/office/drawing/2014/main" id="{A9DF427F-A101-4440-33EB-664467C0FD01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8;p36">
              <a:extLst>
                <a:ext uri="{FF2B5EF4-FFF2-40B4-BE49-F238E27FC236}">
                  <a16:creationId xmlns:a16="http://schemas.microsoft.com/office/drawing/2014/main" id="{87913240-2000-DA3D-9AF0-04B82F5CF367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9;p36">
              <a:extLst>
                <a:ext uri="{FF2B5EF4-FFF2-40B4-BE49-F238E27FC236}">
                  <a16:creationId xmlns:a16="http://schemas.microsoft.com/office/drawing/2014/main" id="{1DAC94E4-FD83-263E-71D7-2B3B1A090463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0;p36">
              <a:extLst>
                <a:ext uri="{FF2B5EF4-FFF2-40B4-BE49-F238E27FC236}">
                  <a16:creationId xmlns:a16="http://schemas.microsoft.com/office/drawing/2014/main" id="{AE846D5C-7EAB-93B7-00BD-19855DCD80B0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1;p36">
              <a:extLst>
                <a:ext uri="{FF2B5EF4-FFF2-40B4-BE49-F238E27FC236}">
                  <a16:creationId xmlns:a16="http://schemas.microsoft.com/office/drawing/2014/main" id="{95C72EC7-85B4-B0DD-9267-96DC7553B19A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2;p36">
              <a:extLst>
                <a:ext uri="{FF2B5EF4-FFF2-40B4-BE49-F238E27FC236}">
                  <a16:creationId xmlns:a16="http://schemas.microsoft.com/office/drawing/2014/main" id="{34AE9463-DC58-8241-8F2D-6E56F26A5977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3;p36">
              <a:extLst>
                <a:ext uri="{FF2B5EF4-FFF2-40B4-BE49-F238E27FC236}">
                  <a16:creationId xmlns:a16="http://schemas.microsoft.com/office/drawing/2014/main" id="{A5934B21-2559-A79F-582F-5B50116873B3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4;p36">
              <a:extLst>
                <a:ext uri="{FF2B5EF4-FFF2-40B4-BE49-F238E27FC236}">
                  <a16:creationId xmlns:a16="http://schemas.microsoft.com/office/drawing/2014/main" id="{EBB71306-CE5C-1B5D-0754-E0CED33C1E39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5;p36">
              <a:extLst>
                <a:ext uri="{FF2B5EF4-FFF2-40B4-BE49-F238E27FC236}">
                  <a16:creationId xmlns:a16="http://schemas.microsoft.com/office/drawing/2014/main" id="{B92F4F7D-A5A4-B391-39DF-07D95EA1D8E5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6;p36">
              <a:extLst>
                <a:ext uri="{FF2B5EF4-FFF2-40B4-BE49-F238E27FC236}">
                  <a16:creationId xmlns:a16="http://schemas.microsoft.com/office/drawing/2014/main" id="{4A2CBAD1-FEA2-4ADA-8FFD-F95414F7B0D8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7;p36">
              <a:extLst>
                <a:ext uri="{FF2B5EF4-FFF2-40B4-BE49-F238E27FC236}">
                  <a16:creationId xmlns:a16="http://schemas.microsoft.com/office/drawing/2014/main" id="{8F8BAA40-17FA-2606-9591-EEE675C4EE21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8;p36">
              <a:extLst>
                <a:ext uri="{FF2B5EF4-FFF2-40B4-BE49-F238E27FC236}">
                  <a16:creationId xmlns:a16="http://schemas.microsoft.com/office/drawing/2014/main" id="{E2938ABD-85EF-F04D-634D-D9DADFDA05E5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9;p36">
              <a:extLst>
                <a:ext uri="{FF2B5EF4-FFF2-40B4-BE49-F238E27FC236}">
                  <a16:creationId xmlns:a16="http://schemas.microsoft.com/office/drawing/2014/main" id="{D8802FF8-0A27-9563-0B05-1D4F2CA39D60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0;p36">
              <a:extLst>
                <a:ext uri="{FF2B5EF4-FFF2-40B4-BE49-F238E27FC236}">
                  <a16:creationId xmlns:a16="http://schemas.microsoft.com/office/drawing/2014/main" id="{EFB01580-D005-DA65-D729-D6F276221677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1;p36">
              <a:extLst>
                <a:ext uri="{FF2B5EF4-FFF2-40B4-BE49-F238E27FC236}">
                  <a16:creationId xmlns:a16="http://schemas.microsoft.com/office/drawing/2014/main" id="{4BF17B09-253E-511B-1099-4B4C79DA51F9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2;p36">
              <a:extLst>
                <a:ext uri="{FF2B5EF4-FFF2-40B4-BE49-F238E27FC236}">
                  <a16:creationId xmlns:a16="http://schemas.microsoft.com/office/drawing/2014/main" id="{9A3A2B90-97D4-3233-5D3C-A8D3569227C7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3;p36">
              <a:extLst>
                <a:ext uri="{FF2B5EF4-FFF2-40B4-BE49-F238E27FC236}">
                  <a16:creationId xmlns:a16="http://schemas.microsoft.com/office/drawing/2014/main" id="{3E4C74E3-51F7-9C51-BBB0-F1FC31C8177F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4;p36">
              <a:extLst>
                <a:ext uri="{FF2B5EF4-FFF2-40B4-BE49-F238E27FC236}">
                  <a16:creationId xmlns:a16="http://schemas.microsoft.com/office/drawing/2014/main" id="{1BB892DD-9D1C-0863-09A8-5E5C8290E522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5;p36">
              <a:extLst>
                <a:ext uri="{FF2B5EF4-FFF2-40B4-BE49-F238E27FC236}">
                  <a16:creationId xmlns:a16="http://schemas.microsoft.com/office/drawing/2014/main" id="{086BEC8A-4245-A84B-27D1-8E48C465F278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6;p36">
              <a:extLst>
                <a:ext uri="{FF2B5EF4-FFF2-40B4-BE49-F238E27FC236}">
                  <a16:creationId xmlns:a16="http://schemas.microsoft.com/office/drawing/2014/main" id="{661242E6-610A-AA2C-03A5-0F8F7B1658BF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7;p36">
              <a:extLst>
                <a:ext uri="{FF2B5EF4-FFF2-40B4-BE49-F238E27FC236}">
                  <a16:creationId xmlns:a16="http://schemas.microsoft.com/office/drawing/2014/main" id="{4FF0D5D5-4135-A9B2-74CA-EE47F1CEC281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8;p36">
              <a:extLst>
                <a:ext uri="{FF2B5EF4-FFF2-40B4-BE49-F238E27FC236}">
                  <a16:creationId xmlns:a16="http://schemas.microsoft.com/office/drawing/2014/main" id="{05E687B0-A2D9-764E-C95A-6AB11A12AE5E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9;p36">
              <a:extLst>
                <a:ext uri="{FF2B5EF4-FFF2-40B4-BE49-F238E27FC236}">
                  <a16:creationId xmlns:a16="http://schemas.microsoft.com/office/drawing/2014/main" id="{970A9BF2-47F9-B1B0-D16B-3DF895C2836F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0;p36">
              <a:extLst>
                <a:ext uri="{FF2B5EF4-FFF2-40B4-BE49-F238E27FC236}">
                  <a16:creationId xmlns:a16="http://schemas.microsoft.com/office/drawing/2014/main" id="{89DAA3C0-243A-2E96-071C-5EB4162C61F0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71;p36">
              <a:extLst>
                <a:ext uri="{FF2B5EF4-FFF2-40B4-BE49-F238E27FC236}">
                  <a16:creationId xmlns:a16="http://schemas.microsoft.com/office/drawing/2014/main" id="{4C6619F1-1A64-9CCE-F0E7-F1A5D9C6FF56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2;p36">
              <a:extLst>
                <a:ext uri="{FF2B5EF4-FFF2-40B4-BE49-F238E27FC236}">
                  <a16:creationId xmlns:a16="http://schemas.microsoft.com/office/drawing/2014/main" id="{837501EE-58C6-ECC2-E8EE-844D8A7B7702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3;p36">
              <a:extLst>
                <a:ext uri="{FF2B5EF4-FFF2-40B4-BE49-F238E27FC236}">
                  <a16:creationId xmlns:a16="http://schemas.microsoft.com/office/drawing/2014/main" id="{9E7BC1B9-3D1C-B514-0705-3E16E646F564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4;p36">
              <a:extLst>
                <a:ext uri="{FF2B5EF4-FFF2-40B4-BE49-F238E27FC236}">
                  <a16:creationId xmlns:a16="http://schemas.microsoft.com/office/drawing/2014/main" id="{465B77C5-FEDA-4EF0-FB41-1CE1AAB9A9A7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5;p36">
              <a:extLst>
                <a:ext uri="{FF2B5EF4-FFF2-40B4-BE49-F238E27FC236}">
                  <a16:creationId xmlns:a16="http://schemas.microsoft.com/office/drawing/2014/main" id="{87BE8D25-4452-14C6-93AF-10EB8D088420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6;p36">
              <a:extLst>
                <a:ext uri="{FF2B5EF4-FFF2-40B4-BE49-F238E27FC236}">
                  <a16:creationId xmlns:a16="http://schemas.microsoft.com/office/drawing/2014/main" id="{40026C05-319A-DBD1-6298-F1C01B546522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7;p36">
              <a:extLst>
                <a:ext uri="{FF2B5EF4-FFF2-40B4-BE49-F238E27FC236}">
                  <a16:creationId xmlns:a16="http://schemas.microsoft.com/office/drawing/2014/main" id="{6D01A50F-9A1E-6034-F1CE-D1DFA3882EE4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8;p36">
              <a:extLst>
                <a:ext uri="{FF2B5EF4-FFF2-40B4-BE49-F238E27FC236}">
                  <a16:creationId xmlns:a16="http://schemas.microsoft.com/office/drawing/2014/main" id="{97B98C1F-6685-B5D4-B8DC-503563EF0304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9;p36">
              <a:extLst>
                <a:ext uri="{FF2B5EF4-FFF2-40B4-BE49-F238E27FC236}">
                  <a16:creationId xmlns:a16="http://schemas.microsoft.com/office/drawing/2014/main" id="{5BF526E8-EFDB-DA8D-ABD2-8E05FF6E0E28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0;p36">
              <a:extLst>
                <a:ext uri="{FF2B5EF4-FFF2-40B4-BE49-F238E27FC236}">
                  <a16:creationId xmlns:a16="http://schemas.microsoft.com/office/drawing/2014/main" id="{7E376A12-E6A2-E0D2-2A45-BC2F72D8A473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1;p36">
              <a:extLst>
                <a:ext uri="{FF2B5EF4-FFF2-40B4-BE49-F238E27FC236}">
                  <a16:creationId xmlns:a16="http://schemas.microsoft.com/office/drawing/2014/main" id="{A3121BC9-1F4D-A557-9A9B-AA644EB95820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2;p36">
              <a:extLst>
                <a:ext uri="{FF2B5EF4-FFF2-40B4-BE49-F238E27FC236}">
                  <a16:creationId xmlns:a16="http://schemas.microsoft.com/office/drawing/2014/main" id="{A095928B-6879-63A5-C065-59E4BCBC458B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3;p36">
              <a:extLst>
                <a:ext uri="{FF2B5EF4-FFF2-40B4-BE49-F238E27FC236}">
                  <a16:creationId xmlns:a16="http://schemas.microsoft.com/office/drawing/2014/main" id="{2381A357-47D4-8E85-541C-7F291CEEE791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;p36">
              <a:extLst>
                <a:ext uri="{FF2B5EF4-FFF2-40B4-BE49-F238E27FC236}">
                  <a16:creationId xmlns:a16="http://schemas.microsoft.com/office/drawing/2014/main" id="{A7EBF79D-E900-C4D2-F538-5954927422C7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;p36">
              <a:extLst>
                <a:ext uri="{FF2B5EF4-FFF2-40B4-BE49-F238E27FC236}">
                  <a16:creationId xmlns:a16="http://schemas.microsoft.com/office/drawing/2014/main" id="{ECB49568-848D-2E81-B1C6-412529737E7B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;p36">
              <a:extLst>
                <a:ext uri="{FF2B5EF4-FFF2-40B4-BE49-F238E27FC236}">
                  <a16:creationId xmlns:a16="http://schemas.microsoft.com/office/drawing/2014/main" id="{DBEB88CC-70E2-94EF-F660-432C0F6A744F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7;p36">
              <a:extLst>
                <a:ext uri="{FF2B5EF4-FFF2-40B4-BE49-F238E27FC236}">
                  <a16:creationId xmlns:a16="http://schemas.microsoft.com/office/drawing/2014/main" id="{F27888BF-4AF0-ED36-4C4F-12CBFEBFC59C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8;p36">
              <a:extLst>
                <a:ext uri="{FF2B5EF4-FFF2-40B4-BE49-F238E27FC236}">
                  <a16:creationId xmlns:a16="http://schemas.microsoft.com/office/drawing/2014/main" id="{8E26DDB4-E0DE-ADF8-1AF9-E48A52BD9CB1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9;p36">
              <a:extLst>
                <a:ext uri="{FF2B5EF4-FFF2-40B4-BE49-F238E27FC236}">
                  <a16:creationId xmlns:a16="http://schemas.microsoft.com/office/drawing/2014/main" id="{705D695B-CCEA-A87D-34AA-07B7129CD179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0;p36">
              <a:extLst>
                <a:ext uri="{FF2B5EF4-FFF2-40B4-BE49-F238E27FC236}">
                  <a16:creationId xmlns:a16="http://schemas.microsoft.com/office/drawing/2014/main" id="{9DC608B8-3B5D-63DD-A633-031D37C5F317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91;p36">
              <a:extLst>
                <a:ext uri="{FF2B5EF4-FFF2-40B4-BE49-F238E27FC236}">
                  <a16:creationId xmlns:a16="http://schemas.microsoft.com/office/drawing/2014/main" id="{51B0CD9E-F2ED-3A32-7455-A7F63C3683FD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92;p36">
              <a:extLst>
                <a:ext uri="{FF2B5EF4-FFF2-40B4-BE49-F238E27FC236}">
                  <a16:creationId xmlns:a16="http://schemas.microsoft.com/office/drawing/2014/main" id="{CC0B77FD-0F9B-99E8-ABC5-69E90882C5F8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93;p36">
              <a:extLst>
                <a:ext uri="{FF2B5EF4-FFF2-40B4-BE49-F238E27FC236}">
                  <a16:creationId xmlns:a16="http://schemas.microsoft.com/office/drawing/2014/main" id="{2CC897EA-24E7-DA11-9155-8DE2581C2E48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94;p36">
              <a:extLst>
                <a:ext uri="{FF2B5EF4-FFF2-40B4-BE49-F238E27FC236}">
                  <a16:creationId xmlns:a16="http://schemas.microsoft.com/office/drawing/2014/main" id="{49043D00-A482-B954-E6DE-6EE0717D92AA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875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</a:t>
            </a:r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601142" y="1250019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Registry Spy is a free, open-source cross-platform Windows Registry viewer. It is a fast, modern, and versatile explorer for raw registry files.</a:t>
            </a: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Registry Spy">
            <a:extLst>
              <a:ext uri="{FF2B5EF4-FFF2-40B4-BE49-F238E27FC236}">
                <a16:creationId xmlns:a16="http://schemas.microsoft.com/office/drawing/2014/main" id="{8B415812-5E69-110C-3431-428BFF75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87" y="2456597"/>
            <a:ext cx="3647925" cy="78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28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Python &gt;= 3.8</a:t>
            </a:r>
            <a:endParaRPr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/>
              <a:t>Python is a high-level, general-purpose programming language. Its design philosophy emphasizes code readability with the use of significant indentation via the off-side rule.</a:t>
            </a:r>
            <a:endParaRPr dirty="0"/>
          </a:p>
        </p:txBody>
      </p:sp>
      <p:grpSp>
        <p:nvGrpSpPr>
          <p:cNvPr id="529" name="Google Shape;529;p36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530" name="Google Shape;530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5" name="Google Shape;595;p36"/>
          <p:cNvCxnSpPr/>
          <p:nvPr/>
        </p:nvCxnSpPr>
        <p:spPr>
          <a:xfrm>
            <a:off x="3057825" y="148904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52274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EDR - </a:t>
            </a:r>
            <a:r>
              <a:rPr lang="en-US" dirty="0" err="1"/>
              <a:t>OpenEDR</a:t>
            </a:r>
            <a:endParaRPr lang="en-US"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</a:t>
            </a:r>
            <a:endParaRPr dirty="0"/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Operation System</a:t>
            </a:r>
          </a:p>
        </p:txBody>
      </p:sp>
      <p:cxnSp>
        <p:nvCxnSpPr>
          <p:cNvPr id="595" name="Google Shape;595;p36"/>
          <p:cNvCxnSpPr/>
          <p:nvPr/>
        </p:nvCxnSpPr>
        <p:spPr>
          <a:xfrm>
            <a:off x="3404181" y="1518079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24D8AA68-F314-7720-B60E-A3E8505B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29" y="1141800"/>
            <a:ext cx="4703423" cy="37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Version</a:t>
            </a:r>
          </a:p>
        </p:txBody>
      </p:sp>
      <p:cxnSp>
        <p:nvCxnSpPr>
          <p:cNvPr id="595" name="Google Shape;595;p36"/>
          <p:cNvCxnSpPr/>
          <p:nvPr/>
        </p:nvCxnSpPr>
        <p:spPr>
          <a:xfrm>
            <a:off x="2184981" y="146846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2FA061-66AE-599F-CBC2-542616B1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1206681"/>
            <a:ext cx="6024749" cy="33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80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Pip            pip install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    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Manual            pip install –r requirements.txt</a:t>
            </a:r>
          </a:p>
          <a:p>
            <a:pPr marL="0" indent="0">
              <a:buNone/>
            </a:pP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python setup.py install	   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Standalone	          pip install –r requirements.txt </a:t>
            </a:r>
          </a:p>
          <a:p>
            <a:pPr marL="0" indent="0">
              <a:buNone/>
            </a:pP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python registryspy.py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cxnSp>
        <p:nvCxnSpPr>
          <p:cNvPr id="595" name="Google Shape;595;p36"/>
          <p:cNvCxnSpPr/>
          <p:nvPr/>
        </p:nvCxnSpPr>
        <p:spPr>
          <a:xfrm>
            <a:off x="1660442" y="148263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" name="Google Shape;595;p36">
            <a:extLst>
              <a:ext uri="{FF2B5EF4-FFF2-40B4-BE49-F238E27FC236}">
                <a16:creationId xmlns:a16="http://schemas.microsoft.com/office/drawing/2014/main" id="{11CB22C9-D194-CAE7-7B9A-E9B03B720B47}"/>
              </a:ext>
            </a:extLst>
          </p:cNvPr>
          <p:cNvCxnSpPr/>
          <p:nvPr/>
        </p:nvCxnSpPr>
        <p:spPr>
          <a:xfrm>
            <a:off x="5038051" y="148263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" name="Google Shape;595;p36">
            <a:extLst>
              <a:ext uri="{FF2B5EF4-FFF2-40B4-BE49-F238E27FC236}">
                <a16:creationId xmlns:a16="http://schemas.microsoft.com/office/drawing/2014/main" id="{EF2B7731-2515-A278-095C-9ED542E95997}"/>
              </a:ext>
            </a:extLst>
          </p:cNvPr>
          <p:cNvCxnSpPr/>
          <p:nvPr/>
        </p:nvCxnSpPr>
        <p:spPr>
          <a:xfrm>
            <a:off x="2138907" y="21950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" name="Google Shape;595;p36">
            <a:extLst>
              <a:ext uri="{FF2B5EF4-FFF2-40B4-BE49-F238E27FC236}">
                <a16:creationId xmlns:a16="http://schemas.microsoft.com/office/drawing/2014/main" id="{E7404B8E-CBC6-F172-8561-B227EE513BE1}"/>
              </a:ext>
            </a:extLst>
          </p:cNvPr>
          <p:cNvCxnSpPr/>
          <p:nvPr/>
        </p:nvCxnSpPr>
        <p:spPr>
          <a:xfrm>
            <a:off x="6608126" y="21950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" name="Google Shape;595;p36">
            <a:extLst>
              <a:ext uri="{FF2B5EF4-FFF2-40B4-BE49-F238E27FC236}">
                <a16:creationId xmlns:a16="http://schemas.microsoft.com/office/drawing/2014/main" id="{1162663B-CED5-A5EF-D68E-05C36806A30A}"/>
              </a:ext>
            </a:extLst>
          </p:cNvPr>
          <p:cNvCxnSpPr/>
          <p:nvPr/>
        </p:nvCxnSpPr>
        <p:spPr>
          <a:xfrm>
            <a:off x="4070488" y="251399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" name="Google Shape;595;p36">
            <a:extLst>
              <a:ext uri="{FF2B5EF4-FFF2-40B4-BE49-F238E27FC236}">
                <a16:creationId xmlns:a16="http://schemas.microsoft.com/office/drawing/2014/main" id="{FC7CAD7C-DCF9-AA27-E5B8-BE4F21140AC1}"/>
              </a:ext>
            </a:extLst>
          </p:cNvPr>
          <p:cNvCxnSpPr/>
          <p:nvPr/>
        </p:nvCxnSpPr>
        <p:spPr>
          <a:xfrm>
            <a:off x="2638637" y="32618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" name="Google Shape;595;p36">
            <a:extLst>
              <a:ext uri="{FF2B5EF4-FFF2-40B4-BE49-F238E27FC236}">
                <a16:creationId xmlns:a16="http://schemas.microsoft.com/office/drawing/2014/main" id="{C1628E67-DCB3-EAA8-0291-CC221F35BD7E}"/>
              </a:ext>
            </a:extLst>
          </p:cNvPr>
          <p:cNvCxnSpPr/>
          <p:nvPr/>
        </p:nvCxnSpPr>
        <p:spPr>
          <a:xfrm>
            <a:off x="6987354" y="32618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452504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6F81766-0FF3-4B04-C887-A79EC80CC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84" y="1162737"/>
            <a:ext cx="6804231" cy="3827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77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EB849-8C40-5B17-A6D8-26363C97A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2" t="14456" r="39037" b="78635"/>
          <a:stretch/>
        </p:blipFill>
        <p:spPr>
          <a:xfrm>
            <a:off x="417033" y="1242400"/>
            <a:ext cx="8309933" cy="971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C0AB6-D32A-BA7F-AD72-F3ADE6289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8" y="2436333"/>
            <a:ext cx="8714801" cy="24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32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83CF-1608-057A-0AF4-B9643A95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1427150"/>
            <a:ext cx="79057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87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991" name="Google Shape;991;p39"/>
          <p:cNvSpPr txBox="1"/>
          <p:nvPr/>
        </p:nvSpPr>
        <p:spPr>
          <a:xfrm>
            <a:off x="715100" y="1242400"/>
            <a:ext cx="7713900" cy="2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hlinkClick r:id="rId3"/>
              </a:rPr>
              <a:t>What is EDR (Endpoint Detection &amp; Response)? Open source EDR® (openedr.com)</a:t>
            </a:r>
            <a:endParaRPr lang="en-US" dirty="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hlinkClick r:id="rId4"/>
              </a:rPr>
              <a:t>GitHub - </a:t>
            </a:r>
            <a:r>
              <a:rPr lang="en-US" dirty="0" err="1">
                <a:hlinkClick r:id="rId4"/>
              </a:rPr>
              <a:t>andyjsmith</a:t>
            </a:r>
            <a:r>
              <a:rPr lang="en-US" dirty="0">
                <a:hlinkClick r:id="rId4"/>
              </a:rPr>
              <a:t>/Registry-Spy: Cross-platform registry browser for raw Windows registry files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Any questions?</a:t>
            </a:r>
            <a:endParaRPr dirty="0"/>
          </a:p>
        </p:txBody>
      </p:sp>
      <p:sp>
        <p:nvSpPr>
          <p:cNvPr id="602" name="Google Shape;602;p37"/>
          <p:cNvSpPr txBox="1"/>
          <p:nvPr/>
        </p:nvSpPr>
        <p:spPr>
          <a:xfrm>
            <a:off x="715100" y="4014775"/>
            <a:ext cx="385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Please, keep this slide as attribution</a:t>
            </a:r>
            <a:endParaRPr sz="10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603" name="Google Shape;603;p37"/>
          <p:cNvGrpSpPr/>
          <p:nvPr/>
        </p:nvGrpSpPr>
        <p:grpSpPr>
          <a:xfrm>
            <a:off x="1868214" y="3075712"/>
            <a:ext cx="296118" cy="291877"/>
            <a:chOff x="1190200" y="238125"/>
            <a:chExt cx="5306767" cy="5212083"/>
          </a:xfrm>
        </p:grpSpPr>
        <p:grpSp>
          <p:nvGrpSpPr>
            <p:cNvPr id="604" name="Google Shape;604;p37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605" name="Google Shape;605;p37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208483" extrusionOk="0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avLst/>
                <a:gdLst/>
                <a:ahLst/>
                <a:cxnLst/>
                <a:rect l="l" t="t" r="r" b="b"/>
                <a:pathLst>
                  <a:path w="130928" h="148841" extrusionOk="0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" name="Google Shape;607;p37"/>
            <p:cNvSpPr/>
            <p:nvPr/>
          </p:nvSpPr>
          <p:spPr>
            <a:xfrm>
              <a:off x="3459822" y="238126"/>
              <a:ext cx="3037144" cy="5212082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7"/>
          <p:cNvGrpSpPr/>
          <p:nvPr/>
        </p:nvGrpSpPr>
        <p:grpSpPr>
          <a:xfrm>
            <a:off x="1509375" y="3078912"/>
            <a:ext cx="290575" cy="285475"/>
            <a:chOff x="4211985" y="3817357"/>
            <a:chExt cx="362947" cy="356576"/>
          </a:xfrm>
        </p:grpSpPr>
        <p:sp>
          <p:nvSpPr>
            <p:cNvPr id="609" name="Google Shape;609;p37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37"/>
          <p:cNvGrpSpPr/>
          <p:nvPr/>
        </p:nvGrpSpPr>
        <p:grpSpPr>
          <a:xfrm>
            <a:off x="1150318" y="3078797"/>
            <a:ext cx="290554" cy="285706"/>
            <a:chOff x="3314750" y="3817357"/>
            <a:chExt cx="362920" cy="356865"/>
          </a:xfrm>
        </p:grpSpPr>
        <p:grpSp>
          <p:nvGrpSpPr>
            <p:cNvPr id="613" name="Google Shape;613;p37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614" name="Google Shape;614;p37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" name="Google Shape;616;p37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617" name="Google Shape;617;p37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9" name="Google Shape;619;p37"/>
          <p:cNvGrpSpPr/>
          <p:nvPr/>
        </p:nvGrpSpPr>
        <p:grpSpPr>
          <a:xfrm>
            <a:off x="791302" y="3078797"/>
            <a:ext cx="290554" cy="285706"/>
            <a:chOff x="2866317" y="3817357"/>
            <a:chExt cx="362920" cy="356865"/>
          </a:xfrm>
        </p:grpSpPr>
        <p:sp>
          <p:nvSpPr>
            <p:cNvPr id="620" name="Google Shape;620;p37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3" name="Google Shape;623;p37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099" y="1925850"/>
            <a:ext cx="7429441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EDR – Endpoint Detect </a:t>
            </a:r>
            <a:r>
              <a:rPr lang="en-US" sz="3600" dirty="0" err="1"/>
              <a:t>Respone</a:t>
            </a:r>
            <a:br>
              <a:rPr lang="en-US" sz="3600" dirty="0"/>
            </a:br>
            <a:r>
              <a:rPr lang="en-US" sz="3600" dirty="0" err="1"/>
              <a:t>OpenEDR</a:t>
            </a:r>
            <a:endParaRPr sz="3600"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lang="en-US"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601142" y="1250019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Open EDR is a sophisticated, free, open-source endpoint detection and response solution. It provides analytic detection with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Mitre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ATT&amp;CK visibility for event correlation and root cause analysis of adversarial threat activity and behaviors in real time. This world-class endpoint telemetry platform is available to all cyber-security professionals, and every sized organization, to defend against threat actors and cyber criminals.</a:t>
            </a:r>
          </a:p>
        </p:txBody>
      </p:sp>
      <p:pic>
        <p:nvPicPr>
          <p:cNvPr id="4" name="Picture 3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0C9B4B1-A224-6D14-DAB2-290339117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592" y="3847829"/>
            <a:ext cx="3886200" cy="723900"/>
          </a:xfrm>
          <a:prstGeom prst="rect">
            <a:avLst/>
          </a:prstGeom>
        </p:spPr>
      </p:pic>
      <p:grpSp>
        <p:nvGrpSpPr>
          <p:cNvPr id="5" name="Google Shape;283;p25">
            <a:extLst>
              <a:ext uri="{FF2B5EF4-FFF2-40B4-BE49-F238E27FC236}">
                <a16:creationId xmlns:a16="http://schemas.microsoft.com/office/drawing/2014/main" id="{A03208B0-99F9-D73A-2607-41CA7BB60C86}"/>
              </a:ext>
            </a:extLst>
          </p:cNvPr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6" name="Google Shape;284;p25">
              <a:extLst>
                <a:ext uri="{FF2B5EF4-FFF2-40B4-BE49-F238E27FC236}">
                  <a16:creationId xmlns:a16="http://schemas.microsoft.com/office/drawing/2014/main" id="{27647DCB-BA3C-B38F-57E0-E953CE2D2EBB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502" name="Google Shape;285;p25">
                <a:extLst>
                  <a:ext uri="{FF2B5EF4-FFF2-40B4-BE49-F238E27FC236}">
                    <a16:creationId xmlns:a16="http://schemas.microsoft.com/office/drawing/2014/main" id="{9316BDB6-75F9-4434-8DBD-B4C299971280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86;p25">
                <a:extLst>
                  <a:ext uri="{FF2B5EF4-FFF2-40B4-BE49-F238E27FC236}">
                    <a16:creationId xmlns:a16="http://schemas.microsoft.com/office/drawing/2014/main" id="{A46F0D76-7CE9-773B-2641-C35C72152804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87;p25">
                <a:extLst>
                  <a:ext uri="{FF2B5EF4-FFF2-40B4-BE49-F238E27FC236}">
                    <a16:creationId xmlns:a16="http://schemas.microsoft.com/office/drawing/2014/main" id="{C58A2248-E412-C193-C425-3A5DBE84EA14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288;p25">
                <a:extLst>
                  <a:ext uri="{FF2B5EF4-FFF2-40B4-BE49-F238E27FC236}">
                    <a16:creationId xmlns:a16="http://schemas.microsoft.com/office/drawing/2014/main" id="{9AD20A56-C50F-A2E6-F8E3-A745B971DABC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289;p25">
                <a:extLst>
                  <a:ext uri="{FF2B5EF4-FFF2-40B4-BE49-F238E27FC236}">
                    <a16:creationId xmlns:a16="http://schemas.microsoft.com/office/drawing/2014/main" id="{753DBB9E-84F3-4ADF-6907-44323A7AEEDE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290;p25">
                <a:extLst>
                  <a:ext uri="{FF2B5EF4-FFF2-40B4-BE49-F238E27FC236}">
                    <a16:creationId xmlns:a16="http://schemas.microsoft.com/office/drawing/2014/main" id="{BCE4A62F-8A88-A9D1-AC24-20F231F42093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291;p25">
                <a:extLst>
                  <a:ext uri="{FF2B5EF4-FFF2-40B4-BE49-F238E27FC236}">
                    <a16:creationId xmlns:a16="http://schemas.microsoft.com/office/drawing/2014/main" id="{EF722A3D-409E-A29A-E452-591A4B8EF0EA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292;p25">
                <a:extLst>
                  <a:ext uri="{FF2B5EF4-FFF2-40B4-BE49-F238E27FC236}">
                    <a16:creationId xmlns:a16="http://schemas.microsoft.com/office/drawing/2014/main" id="{C7328768-8049-23CF-C651-72089D50D1FE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293;p25">
                <a:extLst>
                  <a:ext uri="{FF2B5EF4-FFF2-40B4-BE49-F238E27FC236}">
                    <a16:creationId xmlns:a16="http://schemas.microsoft.com/office/drawing/2014/main" id="{5032E226-AAB8-5671-1C4F-3BB4057649E0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294;p25">
                <a:extLst>
                  <a:ext uri="{FF2B5EF4-FFF2-40B4-BE49-F238E27FC236}">
                    <a16:creationId xmlns:a16="http://schemas.microsoft.com/office/drawing/2014/main" id="{B6E8B35C-B156-F51F-4AC7-8BF2F7AF55F9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95;p25">
                <a:extLst>
                  <a:ext uri="{FF2B5EF4-FFF2-40B4-BE49-F238E27FC236}">
                    <a16:creationId xmlns:a16="http://schemas.microsoft.com/office/drawing/2014/main" id="{42EBA206-4258-3DE3-CEA0-DEF1082003A0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296;p25">
                <a:extLst>
                  <a:ext uri="{FF2B5EF4-FFF2-40B4-BE49-F238E27FC236}">
                    <a16:creationId xmlns:a16="http://schemas.microsoft.com/office/drawing/2014/main" id="{467CE879-B6D9-CC53-4DA5-7F32AE727692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7;p25">
              <a:extLst>
                <a:ext uri="{FF2B5EF4-FFF2-40B4-BE49-F238E27FC236}">
                  <a16:creationId xmlns:a16="http://schemas.microsoft.com/office/drawing/2014/main" id="{2EEFC5E7-7093-9745-FCFB-612FDFC85F3A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15" name="Google Shape;298;p25">
                <a:extLst>
                  <a:ext uri="{FF2B5EF4-FFF2-40B4-BE49-F238E27FC236}">
                    <a16:creationId xmlns:a16="http://schemas.microsoft.com/office/drawing/2014/main" id="{7C2F7BE3-3D07-7E66-57E0-90F612EF8166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9;p25">
                <a:extLst>
                  <a:ext uri="{FF2B5EF4-FFF2-40B4-BE49-F238E27FC236}">
                    <a16:creationId xmlns:a16="http://schemas.microsoft.com/office/drawing/2014/main" id="{86BE4882-AD77-C637-FFE2-B13E087AF48B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0;p25">
                <a:extLst>
                  <a:ext uri="{FF2B5EF4-FFF2-40B4-BE49-F238E27FC236}">
                    <a16:creationId xmlns:a16="http://schemas.microsoft.com/office/drawing/2014/main" id="{F95D4FE6-A8BD-BC60-FEBE-60D49901F11C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1;p25">
                <a:extLst>
                  <a:ext uri="{FF2B5EF4-FFF2-40B4-BE49-F238E27FC236}">
                    <a16:creationId xmlns:a16="http://schemas.microsoft.com/office/drawing/2014/main" id="{3D7BCED1-8476-D3DD-7648-522FB5CF8625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2;p25">
                <a:extLst>
                  <a:ext uri="{FF2B5EF4-FFF2-40B4-BE49-F238E27FC236}">
                    <a16:creationId xmlns:a16="http://schemas.microsoft.com/office/drawing/2014/main" id="{83579F17-FB82-378C-4166-EE5F4B9B5288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3;p25">
                <a:extLst>
                  <a:ext uri="{FF2B5EF4-FFF2-40B4-BE49-F238E27FC236}">
                    <a16:creationId xmlns:a16="http://schemas.microsoft.com/office/drawing/2014/main" id="{56A35F9E-EAF5-CA0F-2FCA-AA156E62C3CE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4;p25">
                <a:extLst>
                  <a:ext uri="{FF2B5EF4-FFF2-40B4-BE49-F238E27FC236}">
                    <a16:creationId xmlns:a16="http://schemas.microsoft.com/office/drawing/2014/main" id="{87744F84-FBD7-DC72-EE99-CE1FDF20C59D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5;p25">
                <a:extLst>
                  <a:ext uri="{FF2B5EF4-FFF2-40B4-BE49-F238E27FC236}">
                    <a16:creationId xmlns:a16="http://schemas.microsoft.com/office/drawing/2014/main" id="{5E0204E3-8DB5-6070-5BDF-CBAE762AFA1F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6;p25">
                <a:extLst>
                  <a:ext uri="{FF2B5EF4-FFF2-40B4-BE49-F238E27FC236}">
                    <a16:creationId xmlns:a16="http://schemas.microsoft.com/office/drawing/2014/main" id="{3FED32C8-7DCF-57E2-065A-57B640272247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7;p25">
                <a:extLst>
                  <a:ext uri="{FF2B5EF4-FFF2-40B4-BE49-F238E27FC236}">
                    <a16:creationId xmlns:a16="http://schemas.microsoft.com/office/drawing/2014/main" id="{C3D6832B-74E4-15E3-E49E-8FECDEDC69AB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8;p25">
                <a:extLst>
                  <a:ext uri="{FF2B5EF4-FFF2-40B4-BE49-F238E27FC236}">
                    <a16:creationId xmlns:a16="http://schemas.microsoft.com/office/drawing/2014/main" id="{5CAD77E3-C54C-820C-BCC6-D5194209AA8B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9;p25">
                <a:extLst>
                  <a:ext uri="{FF2B5EF4-FFF2-40B4-BE49-F238E27FC236}">
                    <a16:creationId xmlns:a16="http://schemas.microsoft.com/office/drawing/2014/main" id="{51624E08-5D70-EF2C-C32A-72B1675F0E57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0;p25">
                <a:extLst>
                  <a:ext uri="{FF2B5EF4-FFF2-40B4-BE49-F238E27FC236}">
                    <a16:creationId xmlns:a16="http://schemas.microsoft.com/office/drawing/2014/main" id="{DD8BB838-CDA9-4F16-3AF3-A6E947EFFCF4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1;p25">
                <a:extLst>
                  <a:ext uri="{FF2B5EF4-FFF2-40B4-BE49-F238E27FC236}">
                    <a16:creationId xmlns:a16="http://schemas.microsoft.com/office/drawing/2014/main" id="{78ABE0D7-1976-456D-B873-AA7DD25A29FA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2;p25">
                <a:extLst>
                  <a:ext uri="{FF2B5EF4-FFF2-40B4-BE49-F238E27FC236}">
                    <a16:creationId xmlns:a16="http://schemas.microsoft.com/office/drawing/2014/main" id="{61D6C68B-D2B5-D21C-821C-702873232C05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3;p25">
                <a:extLst>
                  <a:ext uri="{FF2B5EF4-FFF2-40B4-BE49-F238E27FC236}">
                    <a16:creationId xmlns:a16="http://schemas.microsoft.com/office/drawing/2014/main" id="{5914343E-64F7-F5A0-E856-4F5757F44A2C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4;p25">
                <a:extLst>
                  <a:ext uri="{FF2B5EF4-FFF2-40B4-BE49-F238E27FC236}">
                    <a16:creationId xmlns:a16="http://schemas.microsoft.com/office/drawing/2014/main" id="{21FB2D75-9A2F-4743-D7BB-1809D43E99DC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5;p25">
                <a:extLst>
                  <a:ext uri="{FF2B5EF4-FFF2-40B4-BE49-F238E27FC236}">
                    <a16:creationId xmlns:a16="http://schemas.microsoft.com/office/drawing/2014/main" id="{4DFD0D7B-0E13-7E6A-3D5F-349B9AE6F352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6;p25">
                <a:extLst>
                  <a:ext uri="{FF2B5EF4-FFF2-40B4-BE49-F238E27FC236}">
                    <a16:creationId xmlns:a16="http://schemas.microsoft.com/office/drawing/2014/main" id="{B00000DD-5803-ACB2-D0DA-0ABD2E2196F6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7;p25">
                <a:extLst>
                  <a:ext uri="{FF2B5EF4-FFF2-40B4-BE49-F238E27FC236}">
                    <a16:creationId xmlns:a16="http://schemas.microsoft.com/office/drawing/2014/main" id="{A10D4902-4C3D-2817-5216-D73E9A32AED5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18;p25">
                <a:extLst>
                  <a:ext uri="{FF2B5EF4-FFF2-40B4-BE49-F238E27FC236}">
                    <a16:creationId xmlns:a16="http://schemas.microsoft.com/office/drawing/2014/main" id="{6647DBCD-E37A-6A4F-8EE3-54E90AE0341A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9;p25">
                <a:extLst>
                  <a:ext uri="{FF2B5EF4-FFF2-40B4-BE49-F238E27FC236}">
                    <a16:creationId xmlns:a16="http://schemas.microsoft.com/office/drawing/2014/main" id="{C3444666-43F0-187E-841F-C0AF0B573B55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20;p25">
                <a:extLst>
                  <a:ext uri="{FF2B5EF4-FFF2-40B4-BE49-F238E27FC236}">
                    <a16:creationId xmlns:a16="http://schemas.microsoft.com/office/drawing/2014/main" id="{9C56257C-ACB7-1CE7-6041-26E0AC1DC7FC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21;p25">
                <a:extLst>
                  <a:ext uri="{FF2B5EF4-FFF2-40B4-BE49-F238E27FC236}">
                    <a16:creationId xmlns:a16="http://schemas.microsoft.com/office/drawing/2014/main" id="{09799E7C-6D3E-40E8-4A4C-57D9E12FEEBE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2;p25">
                <a:extLst>
                  <a:ext uri="{FF2B5EF4-FFF2-40B4-BE49-F238E27FC236}">
                    <a16:creationId xmlns:a16="http://schemas.microsoft.com/office/drawing/2014/main" id="{FF6BDA45-8E2C-6C79-D4FF-85F2A715014C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3;p25">
                <a:extLst>
                  <a:ext uri="{FF2B5EF4-FFF2-40B4-BE49-F238E27FC236}">
                    <a16:creationId xmlns:a16="http://schemas.microsoft.com/office/drawing/2014/main" id="{58D1928F-397E-113A-1475-9E841AE58B3B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4;p25">
                <a:extLst>
                  <a:ext uri="{FF2B5EF4-FFF2-40B4-BE49-F238E27FC236}">
                    <a16:creationId xmlns:a16="http://schemas.microsoft.com/office/drawing/2014/main" id="{5C4FFD66-F8BB-D6AE-3E44-E2832E792C0C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25;p25">
                <a:extLst>
                  <a:ext uri="{FF2B5EF4-FFF2-40B4-BE49-F238E27FC236}">
                    <a16:creationId xmlns:a16="http://schemas.microsoft.com/office/drawing/2014/main" id="{879C7E18-922B-0F71-A180-1578B2B6F9CF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26;p25">
                <a:extLst>
                  <a:ext uri="{FF2B5EF4-FFF2-40B4-BE49-F238E27FC236}">
                    <a16:creationId xmlns:a16="http://schemas.microsoft.com/office/drawing/2014/main" id="{D6DADD93-EAD5-75AE-E52E-E0BBAFCE89D4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27;p25">
                <a:extLst>
                  <a:ext uri="{FF2B5EF4-FFF2-40B4-BE49-F238E27FC236}">
                    <a16:creationId xmlns:a16="http://schemas.microsoft.com/office/drawing/2014/main" id="{F386520C-3EDC-08A6-F67F-7A6AAC8A8127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28;p25">
                <a:extLst>
                  <a:ext uri="{FF2B5EF4-FFF2-40B4-BE49-F238E27FC236}">
                    <a16:creationId xmlns:a16="http://schemas.microsoft.com/office/drawing/2014/main" id="{08A534D0-E53F-22FF-6A5D-9C433A56AF5E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29;p25">
                <a:extLst>
                  <a:ext uri="{FF2B5EF4-FFF2-40B4-BE49-F238E27FC236}">
                    <a16:creationId xmlns:a16="http://schemas.microsoft.com/office/drawing/2014/main" id="{A3B14CFA-88E8-BF09-39BD-836414273652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30;p25">
                <a:extLst>
                  <a:ext uri="{FF2B5EF4-FFF2-40B4-BE49-F238E27FC236}">
                    <a16:creationId xmlns:a16="http://schemas.microsoft.com/office/drawing/2014/main" id="{640CD67E-B864-70AF-3FF0-B83F85DE1845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31;p25">
                <a:extLst>
                  <a:ext uri="{FF2B5EF4-FFF2-40B4-BE49-F238E27FC236}">
                    <a16:creationId xmlns:a16="http://schemas.microsoft.com/office/drawing/2014/main" id="{F350AFFB-AD68-6D38-FB02-E40DE8BDCAFD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2;p25">
                <a:extLst>
                  <a:ext uri="{FF2B5EF4-FFF2-40B4-BE49-F238E27FC236}">
                    <a16:creationId xmlns:a16="http://schemas.microsoft.com/office/drawing/2014/main" id="{F1B0B822-8774-8AEF-93F5-9DBFE7150FF1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3;p25">
                <a:extLst>
                  <a:ext uri="{FF2B5EF4-FFF2-40B4-BE49-F238E27FC236}">
                    <a16:creationId xmlns:a16="http://schemas.microsoft.com/office/drawing/2014/main" id="{85926ED0-98A1-CC77-29F5-F5056F98BD43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4;p25">
                <a:extLst>
                  <a:ext uri="{FF2B5EF4-FFF2-40B4-BE49-F238E27FC236}">
                    <a16:creationId xmlns:a16="http://schemas.microsoft.com/office/drawing/2014/main" id="{6EFE05A8-1893-8536-26D7-4282BFED0716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35;p25">
                <a:extLst>
                  <a:ext uri="{FF2B5EF4-FFF2-40B4-BE49-F238E27FC236}">
                    <a16:creationId xmlns:a16="http://schemas.microsoft.com/office/drawing/2014/main" id="{CA1B7060-AE9F-EFEE-0D0D-FC03FB309281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36;p25">
                <a:extLst>
                  <a:ext uri="{FF2B5EF4-FFF2-40B4-BE49-F238E27FC236}">
                    <a16:creationId xmlns:a16="http://schemas.microsoft.com/office/drawing/2014/main" id="{613867B1-4FED-76D2-DDA9-59543C74BEEF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37;p25">
                <a:extLst>
                  <a:ext uri="{FF2B5EF4-FFF2-40B4-BE49-F238E27FC236}">
                    <a16:creationId xmlns:a16="http://schemas.microsoft.com/office/drawing/2014/main" id="{6F16C95E-5CF6-9B2C-FEB5-31FDBD1BEEE1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38;p25">
                <a:extLst>
                  <a:ext uri="{FF2B5EF4-FFF2-40B4-BE49-F238E27FC236}">
                    <a16:creationId xmlns:a16="http://schemas.microsoft.com/office/drawing/2014/main" id="{FB0764FE-7351-AAD1-4D0B-1E808A2EC090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39;p25">
                <a:extLst>
                  <a:ext uri="{FF2B5EF4-FFF2-40B4-BE49-F238E27FC236}">
                    <a16:creationId xmlns:a16="http://schemas.microsoft.com/office/drawing/2014/main" id="{199BB230-FE3F-2F74-4FE3-34F1C36623D4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40;p25">
                <a:extLst>
                  <a:ext uri="{FF2B5EF4-FFF2-40B4-BE49-F238E27FC236}">
                    <a16:creationId xmlns:a16="http://schemas.microsoft.com/office/drawing/2014/main" id="{5EE72748-CC27-117E-2D85-78738C38B295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41;p25">
                <a:extLst>
                  <a:ext uri="{FF2B5EF4-FFF2-40B4-BE49-F238E27FC236}">
                    <a16:creationId xmlns:a16="http://schemas.microsoft.com/office/drawing/2014/main" id="{1C27C935-C2CE-5329-9FEA-BEAC8B87F9B5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42;p25">
                <a:extLst>
                  <a:ext uri="{FF2B5EF4-FFF2-40B4-BE49-F238E27FC236}">
                    <a16:creationId xmlns:a16="http://schemas.microsoft.com/office/drawing/2014/main" id="{A1AE3E0C-C670-E7AC-8FD3-D936329D72C7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43;p25">
                <a:extLst>
                  <a:ext uri="{FF2B5EF4-FFF2-40B4-BE49-F238E27FC236}">
                    <a16:creationId xmlns:a16="http://schemas.microsoft.com/office/drawing/2014/main" id="{F743BA5F-2FD8-EE5B-1B7E-C1BE5B9EAAB7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44;p25">
                <a:extLst>
                  <a:ext uri="{FF2B5EF4-FFF2-40B4-BE49-F238E27FC236}">
                    <a16:creationId xmlns:a16="http://schemas.microsoft.com/office/drawing/2014/main" id="{1A4229DD-0353-ACCF-DE0E-32E02AA46533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45;p25">
                <a:extLst>
                  <a:ext uri="{FF2B5EF4-FFF2-40B4-BE49-F238E27FC236}">
                    <a16:creationId xmlns:a16="http://schemas.microsoft.com/office/drawing/2014/main" id="{8DEB3401-D76F-55D5-9800-D8530F031376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46;p25">
                <a:extLst>
                  <a:ext uri="{FF2B5EF4-FFF2-40B4-BE49-F238E27FC236}">
                    <a16:creationId xmlns:a16="http://schemas.microsoft.com/office/drawing/2014/main" id="{B22A8167-9BC8-E5C5-2D2F-04E22D5CE00E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47;p25">
                <a:extLst>
                  <a:ext uri="{FF2B5EF4-FFF2-40B4-BE49-F238E27FC236}">
                    <a16:creationId xmlns:a16="http://schemas.microsoft.com/office/drawing/2014/main" id="{1BD90FBE-DF71-AEE3-ED5F-7CF405EFBD31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48;p25">
                <a:extLst>
                  <a:ext uri="{FF2B5EF4-FFF2-40B4-BE49-F238E27FC236}">
                    <a16:creationId xmlns:a16="http://schemas.microsoft.com/office/drawing/2014/main" id="{AC3CC09C-6CB6-7B96-94A1-B785B32041EE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49;p25">
                <a:extLst>
                  <a:ext uri="{FF2B5EF4-FFF2-40B4-BE49-F238E27FC236}">
                    <a16:creationId xmlns:a16="http://schemas.microsoft.com/office/drawing/2014/main" id="{DFEC4D9C-5408-4676-318C-DFAB1FB147EA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50;p25">
                <a:extLst>
                  <a:ext uri="{FF2B5EF4-FFF2-40B4-BE49-F238E27FC236}">
                    <a16:creationId xmlns:a16="http://schemas.microsoft.com/office/drawing/2014/main" id="{333496B1-26DE-8010-6C5B-51873AA3E103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51;p25">
                <a:extLst>
                  <a:ext uri="{FF2B5EF4-FFF2-40B4-BE49-F238E27FC236}">
                    <a16:creationId xmlns:a16="http://schemas.microsoft.com/office/drawing/2014/main" id="{5EE26C58-EB21-881C-3A49-2B3B97E10FEF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52;p25">
                <a:extLst>
                  <a:ext uri="{FF2B5EF4-FFF2-40B4-BE49-F238E27FC236}">
                    <a16:creationId xmlns:a16="http://schemas.microsoft.com/office/drawing/2014/main" id="{A4E33A32-7546-2260-283E-1913775A7AE4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53;p25">
                <a:extLst>
                  <a:ext uri="{FF2B5EF4-FFF2-40B4-BE49-F238E27FC236}">
                    <a16:creationId xmlns:a16="http://schemas.microsoft.com/office/drawing/2014/main" id="{D5D1AA6E-F060-52D6-1888-92D8BD0DEA58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54;p25">
                <a:extLst>
                  <a:ext uri="{FF2B5EF4-FFF2-40B4-BE49-F238E27FC236}">
                    <a16:creationId xmlns:a16="http://schemas.microsoft.com/office/drawing/2014/main" id="{F1E48363-9756-2026-0AE2-DBA0085BBF52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55;p25">
                <a:extLst>
                  <a:ext uri="{FF2B5EF4-FFF2-40B4-BE49-F238E27FC236}">
                    <a16:creationId xmlns:a16="http://schemas.microsoft.com/office/drawing/2014/main" id="{1F05F6DC-838A-4553-116D-43180610AC4E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56;p25">
                <a:extLst>
                  <a:ext uri="{FF2B5EF4-FFF2-40B4-BE49-F238E27FC236}">
                    <a16:creationId xmlns:a16="http://schemas.microsoft.com/office/drawing/2014/main" id="{6D4A2AF6-7022-C006-9618-295DB0255CC4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57;p25">
                <a:extLst>
                  <a:ext uri="{FF2B5EF4-FFF2-40B4-BE49-F238E27FC236}">
                    <a16:creationId xmlns:a16="http://schemas.microsoft.com/office/drawing/2014/main" id="{BE2C8C6A-50DF-6512-6051-BD4C744A8A5F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58;p25">
                <a:extLst>
                  <a:ext uri="{FF2B5EF4-FFF2-40B4-BE49-F238E27FC236}">
                    <a16:creationId xmlns:a16="http://schemas.microsoft.com/office/drawing/2014/main" id="{7505C171-9F60-CCC2-615E-218C06BFD5E0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59;p25">
                <a:extLst>
                  <a:ext uri="{FF2B5EF4-FFF2-40B4-BE49-F238E27FC236}">
                    <a16:creationId xmlns:a16="http://schemas.microsoft.com/office/drawing/2014/main" id="{6C845D81-ECA3-0040-B020-2BFC71EF4437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60;p25">
                <a:extLst>
                  <a:ext uri="{FF2B5EF4-FFF2-40B4-BE49-F238E27FC236}">
                    <a16:creationId xmlns:a16="http://schemas.microsoft.com/office/drawing/2014/main" id="{4AB6F2CA-230D-F084-A9FE-131A933D18D4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61;p25">
                <a:extLst>
                  <a:ext uri="{FF2B5EF4-FFF2-40B4-BE49-F238E27FC236}">
                    <a16:creationId xmlns:a16="http://schemas.microsoft.com/office/drawing/2014/main" id="{34F402EB-CC5C-EF26-6093-11C8A299FA83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62;p25">
                <a:extLst>
                  <a:ext uri="{FF2B5EF4-FFF2-40B4-BE49-F238E27FC236}">
                    <a16:creationId xmlns:a16="http://schemas.microsoft.com/office/drawing/2014/main" id="{AFFE7A92-B9A3-589E-1A2A-BDCB4322B092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63;p25">
                <a:extLst>
                  <a:ext uri="{FF2B5EF4-FFF2-40B4-BE49-F238E27FC236}">
                    <a16:creationId xmlns:a16="http://schemas.microsoft.com/office/drawing/2014/main" id="{E0BF16C2-0978-CC53-E90D-B6B58A3E0420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64;p25">
                <a:extLst>
                  <a:ext uri="{FF2B5EF4-FFF2-40B4-BE49-F238E27FC236}">
                    <a16:creationId xmlns:a16="http://schemas.microsoft.com/office/drawing/2014/main" id="{208DD7D7-97F7-04B0-1C7D-5B49DBF7E352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65;p25">
                <a:extLst>
                  <a:ext uri="{FF2B5EF4-FFF2-40B4-BE49-F238E27FC236}">
                    <a16:creationId xmlns:a16="http://schemas.microsoft.com/office/drawing/2014/main" id="{D677DD12-C91C-5F4E-D6A7-B8DBF5430E5B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66;p25">
                <a:extLst>
                  <a:ext uri="{FF2B5EF4-FFF2-40B4-BE49-F238E27FC236}">
                    <a16:creationId xmlns:a16="http://schemas.microsoft.com/office/drawing/2014/main" id="{286FAC1E-98F1-8042-7591-91299635FA05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67;p25">
                <a:extLst>
                  <a:ext uri="{FF2B5EF4-FFF2-40B4-BE49-F238E27FC236}">
                    <a16:creationId xmlns:a16="http://schemas.microsoft.com/office/drawing/2014/main" id="{BCDE6036-4A9B-C666-E29F-1FF98D9D902B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68;p25">
                <a:extLst>
                  <a:ext uri="{FF2B5EF4-FFF2-40B4-BE49-F238E27FC236}">
                    <a16:creationId xmlns:a16="http://schemas.microsoft.com/office/drawing/2014/main" id="{63CB969D-36AF-41BF-16EF-97FA4B8B323B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69;p25">
                <a:extLst>
                  <a:ext uri="{FF2B5EF4-FFF2-40B4-BE49-F238E27FC236}">
                    <a16:creationId xmlns:a16="http://schemas.microsoft.com/office/drawing/2014/main" id="{17446337-42FE-191C-13BC-318B15918361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70;p25">
                <a:extLst>
                  <a:ext uri="{FF2B5EF4-FFF2-40B4-BE49-F238E27FC236}">
                    <a16:creationId xmlns:a16="http://schemas.microsoft.com/office/drawing/2014/main" id="{962372FE-80EB-B6E3-00EA-A1CD5A4B537B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71;p25">
                <a:extLst>
                  <a:ext uri="{FF2B5EF4-FFF2-40B4-BE49-F238E27FC236}">
                    <a16:creationId xmlns:a16="http://schemas.microsoft.com/office/drawing/2014/main" id="{DC0D0F9D-27FB-81C4-103E-0FA6CEC9DFC9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72;p25">
                <a:extLst>
                  <a:ext uri="{FF2B5EF4-FFF2-40B4-BE49-F238E27FC236}">
                    <a16:creationId xmlns:a16="http://schemas.microsoft.com/office/drawing/2014/main" id="{9C2E66C9-1C39-FA4C-B851-3520F42AC3A1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73;p25">
                <a:extLst>
                  <a:ext uri="{FF2B5EF4-FFF2-40B4-BE49-F238E27FC236}">
                    <a16:creationId xmlns:a16="http://schemas.microsoft.com/office/drawing/2014/main" id="{657B6005-A693-C6E0-5A00-AC6B5698C1EC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74;p25">
                <a:extLst>
                  <a:ext uri="{FF2B5EF4-FFF2-40B4-BE49-F238E27FC236}">
                    <a16:creationId xmlns:a16="http://schemas.microsoft.com/office/drawing/2014/main" id="{BFFE5D57-EE16-BDDC-0EA3-6B991CA1E907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75;p25">
                <a:extLst>
                  <a:ext uri="{FF2B5EF4-FFF2-40B4-BE49-F238E27FC236}">
                    <a16:creationId xmlns:a16="http://schemas.microsoft.com/office/drawing/2014/main" id="{909CC63B-729D-6BD3-F918-2C9C0669BE73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76;p25">
                <a:extLst>
                  <a:ext uri="{FF2B5EF4-FFF2-40B4-BE49-F238E27FC236}">
                    <a16:creationId xmlns:a16="http://schemas.microsoft.com/office/drawing/2014/main" id="{317AE497-F2D4-8EBB-95BF-2B38C00A8767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77;p25">
                <a:extLst>
                  <a:ext uri="{FF2B5EF4-FFF2-40B4-BE49-F238E27FC236}">
                    <a16:creationId xmlns:a16="http://schemas.microsoft.com/office/drawing/2014/main" id="{BFF3F738-A514-AAB0-CB26-46A72B501D1F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78;p25">
                <a:extLst>
                  <a:ext uri="{FF2B5EF4-FFF2-40B4-BE49-F238E27FC236}">
                    <a16:creationId xmlns:a16="http://schemas.microsoft.com/office/drawing/2014/main" id="{ADA3E879-88AF-C35D-5BE8-BE8CA9BFDEA2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79;p25">
                <a:extLst>
                  <a:ext uri="{FF2B5EF4-FFF2-40B4-BE49-F238E27FC236}">
                    <a16:creationId xmlns:a16="http://schemas.microsoft.com/office/drawing/2014/main" id="{8E6F6A4E-5285-3589-1E1F-B53914902CD7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80;p25">
                <a:extLst>
                  <a:ext uri="{FF2B5EF4-FFF2-40B4-BE49-F238E27FC236}">
                    <a16:creationId xmlns:a16="http://schemas.microsoft.com/office/drawing/2014/main" id="{0011F60C-8C00-798F-8544-536ECE2F56CF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81;p25">
                <a:extLst>
                  <a:ext uri="{FF2B5EF4-FFF2-40B4-BE49-F238E27FC236}">
                    <a16:creationId xmlns:a16="http://schemas.microsoft.com/office/drawing/2014/main" id="{8AFF4A22-522B-5BE2-62B4-B3411AE58167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82;p25">
                <a:extLst>
                  <a:ext uri="{FF2B5EF4-FFF2-40B4-BE49-F238E27FC236}">
                    <a16:creationId xmlns:a16="http://schemas.microsoft.com/office/drawing/2014/main" id="{3FA55DD3-7D76-3916-5D1E-837BF4E7A371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83;p25">
                <a:extLst>
                  <a:ext uri="{FF2B5EF4-FFF2-40B4-BE49-F238E27FC236}">
                    <a16:creationId xmlns:a16="http://schemas.microsoft.com/office/drawing/2014/main" id="{97A9DB87-2A3A-DC07-858B-0301306ECD16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84;p25">
                <a:extLst>
                  <a:ext uri="{FF2B5EF4-FFF2-40B4-BE49-F238E27FC236}">
                    <a16:creationId xmlns:a16="http://schemas.microsoft.com/office/drawing/2014/main" id="{C3062201-30D3-45D4-073F-C944F504A3F9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85;p25">
                <a:extLst>
                  <a:ext uri="{FF2B5EF4-FFF2-40B4-BE49-F238E27FC236}">
                    <a16:creationId xmlns:a16="http://schemas.microsoft.com/office/drawing/2014/main" id="{595C25DB-CB45-2006-77D4-EEAE5392B554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86;p25">
                <a:extLst>
                  <a:ext uri="{FF2B5EF4-FFF2-40B4-BE49-F238E27FC236}">
                    <a16:creationId xmlns:a16="http://schemas.microsoft.com/office/drawing/2014/main" id="{DC62AE8E-7570-438D-5B66-29A026717435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87;p25">
                <a:extLst>
                  <a:ext uri="{FF2B5EF4-FFF2-40B4-BE49-F238E27FC236}">
                    <a16:creationId xmlns:a16="http://schemas.microsoft.com/office/drawing/2014/main" id="{48E98376-6CAA-3AF9-1A11-53DB9E53D2A8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88;p25">
                <a:extLst>
                  <a:ext uri="{FF2B5EF4-FFF2-40B4-BE49-F238E27FC236}">
                    <a16:creationId xmlns:a16="http://schemas.microsoft.com/office/drawing/2014/main" id="{4257CB74-576D-2DC9-8F71-93ED69E7989C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89;p25">
                <a:extLst>
                  <a:ext uri="{FF2B5EF4-FFF2-40B4-BE49-F238E27FC236}">
                    <a16:creationId xmlns:a16="http://schemas.microsoft.com/office/drawing/2014/main" id="{C454A99A-6B38-CAEA-12EC-59D80329882E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90;p25">
                <a:extLst>
                  <a:ext uri="{FF2B5EF4-FFF2-40B4-BE49-F238E27FC236}">
                    <a16:creationId xmlns:a16="http://schemas.microsoft.com/office/drawing/2014/main" id="{CD8F9AA9-E49F-910E-7E6C-500613724971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91;p25">
                <a:extLst>
                  <a:ext uri="{FF2B5EF4-FFF2-40B4-BE49-F238E27FC236}">
                    <a16:creationId xmlns:a16="http://schemas.microsoft.com/office/drawing/2014/main" id="{AD49A6ED-0075-6830-8229-25A471A72732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92;p25">
                <a:extLst>
                  <a:ext uri="{FF2B5EF4-FFF2-40B4-BE49-F238E27FC236}">
                    <a16:creationId xmlns:a16="http://schemas.microsoft.com/office/drawing/2014/main" id="{AD72D367-59E6-8CBA-DE8B-CE6C477C04B0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93;p25">
                <a:extLst>
                  <a:ext uri="{FF2B5EF4-FFF2-40B4-BE49-F238E27FC236}">
                    <a16:creationId xmlns:a16="http://schemas.microsoft.com/office/drawing/2014/main" id="{102E975A-1E2A-2126-0CB3-15DB3754F93E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94;p25">
                <a:extLst>
                  <a:ext uri="{FF2B5EF4-FFF2-40B4-BE49-F238E27FC236}">
                    <a16:creationId xmlns:a16="http://schemas.microsoft.com/office/drawing/2014/main" id="{7B4CD3F6-4D69-FA7C-B2D2-41C9E89FB953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95;p25">
                <a:extLst>
                  <a:ext uri="{FF2B5EF4-FFF2-40B4-BE49-F238E27FC236}">
                    <a16:creationId xmlns:a16="http://schemas.microsoft.com/office/drawing/2014/main" id="{37EE6086-688A-F65A-7883-3450B0219283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96;p25">
                <a:extLst>
                  <a:ext uri="{FF2B5EF4-FFF2-40B4-BE49-F238E27FC236}">
                    <a16:creationId xmlns:a16="http://schemas.microsoft.com/office/drawing/2014/main" id="{8C0746A2-FF1D-AEF4-A202-326E6A2D1A16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97;p25">
                <a:extLst>
                  <a:ext uri="{FF2B5EF4-FFF2-40B4-BE49-F238E27FC236}">
                    <a16:creationId xmlns:a16="http://schemas.microsoft.com/office/drawing/2014/main" id="{A5496E84-880E-2974-E447-B373E392255A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98;p25">
                <a:extLst>
                  <a:ext uri="{FF2B5EF4-FFF2-40B4-BE49-F238E27FC236}">
                    <a16:creationId xmlns:a16="http://schemas.microsoft.com/office/drawing/2014/main" id="{1EBBFBCD-1E45-06F9-691A-119158E3D46D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99;p25">
                <a:extLst>
                  <a:ext uri="{FF2B5EF4-FFF2-40B4-BE49-F238E27FC236}">
                    <a16:creationId xmlns:a16="http://schemas.microsoft.com/office/drawing/2014/main" id="{2F40296D-E2C4-0A79-3DBC-642456C5608C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00;p25">
                <a:extLst>
                  <a:ext uri="{FF2B5EF4-FFF2-40B4-BE49-F238E27FC236}">
                    <a16:creationId xmlns:a16="http://schemas.microsoft.com/office/drawing/2014/main" id="{4784E0E8-1B25-B4FD-A4D1-559771AD2450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01;p25">
                <a:extLst>
                  <a:ext uri="{FF2B5EF4-FFF2-40B4-BE49-F238E27FC236}">
                    <a16:creationId xmlns:a16="http://schemas.microsoft.com/office/drawing/2014/main" id="{4151D810-18E3-FF28-FE23-21007C29D35E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02;p25">
                <a:extLst>
                  <a:ext uri="{FF2B5EF4-FFF2-40B4-BE49-F238E27FC236}">
                    <a16:creationId xmlns:a16="http://schemas.microsoft.com/office/drawing/2014/main" id="{4AD40799-5DF1-CA88-8F06-D68A70E8C857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03;p25">
                <a:extLst>
                  <a:ext uri="{FF2B5EF4-FFF2-40B4-BE49-F238E27FC236}">
                    <a16:creationId xmlns:a16="http://schemas.microsoft.com/office/drawing/2014/main" id="{25FC654E-023F-4C6F-3799-C7643AC0A4F0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04;p25">
                <a:extLst>
                  <a:ext uri="{FF2B5EF4-FFF2-40B4-BE49-F238E27FC236}">
                    <a16:creationId xmlns:a16="http://schemas.microsoft.com/office/drawing/2014/main" id="{EE36D612-6AE5-C6BB-1C2A-0D02A9860E50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05;p25">
                <a:extLst>
                  <a:ext uri="{FF2B5EF4-FFF2-40B4-BE49-F238E27FC236}">
                    <a16:creationId xmlns:a16="http://schemas.microsoft.com/office/drawing/2014/main" id="{03069E53-C53D-233C-7541-54E356095B70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06;p25">
                <a:extLst>
                  <a:ext uri="{FF2B5EF4-FFF2-40B4-BE49-F238E27FC236}">
                    <a16:creationId xmlns:a16="http://schemas.microsoft.com/office/drawing/2014/main" id="{5F0DDCEA-2109-B642-E688-F5ABCE744C9E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07;p25">
                <a:extLst>
                  <a:ext uri="{FF2B5EF4-FFF2-40B4-BE49-F238E27FC236}">
                    <a16:creationId xmlns:a16="http://schemas.microsoft.com/office/drawing/2014/main" id="{6158DED4-EEF3-5D44-6383-54EAA1FA94BF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08;p25">
                <a:extLst>
                  <a:ext uri="{FF2B5EF4-FFF2-40B4-BE49-F238E27FC236}">
                    <a16:creationId xmlns:a16="http://schemas.microsoft.com/office/drawing/2014/main" id="{639C049C-D861-A90A-B64B-19F9D8AAC787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09;p25">
                <a:extLst>
                  <a:ext uri="{FF2B5EF4-FFF2-40B4-BE49-F238E27FC236}">
                    <a16:creationId xmlns:a16="http://schemas.microsoft.com/office/drawing/2014/main" id="{6C15BE39-FBBF-1A12-56C5-16A18F853F77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10;p25">
                <a:extLst>
                  <a:ext uri="{FF2B5EF4-FFF2-40B4-BE49-F238E27FC236}">
                    <a16:creationId xmlns:a16="http://schemas.microsoft.com/office/drawing/2014/main" id="{3D1D3919-2480-4273-77AB-E0C1001EA29B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11;p25">
                <a:extLst>
                  <a:ext uri="{FF2B5EF4-FFF2-40B4-BE49-F238E27FC236}">
                    <a16:creationId xmlns:a16="http://schemas.microsoft.com/office/drawing/2014/main" id="{E2CEC620-611F-7958-571B-EEE997D00E97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12;p25">
                <a:extLst>
                  <a:ext uri="{FF2B5EF4-FFF2-40B4-BE49-F238E27FC236}">
                    <a16:creationId xmlns:a16="http://schemas.microsoft.com/office/drawing/2014/main" id="{9DCD7AF4-AFAA-258B-1743-8467295480CA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13;p25">
                <a:extLst>
                  <a:ext uri="{FF2B5EF4-FFF2-40B4-BE49-F238E27FC236}">
                    <a16:creationId xmlns:a16="http://schemas.microsoft.com/office/drawing/2014/main" id="{9096C32A-21B3-25B9-83E5-437FC5ECF0E6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14;p25">
                <a:extLst>
                  <a:ext uri="{FF2B5EF4-FFF2-40B4-BE49-F238E27FC236}">
                    <a16:creationId xmlns:a16="http://schemas.microsoft.com/office/drawing/2014/main" id="{96914859-3D2E-4F0A-1DF9-E8F234171E48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15;p25">
                <a:extLst>
                  <a:ext uri="{FF2B5EF4-FFF2-40B4-BE49-F238E27FC236}">
                    <a16:creationId xmlns:a16="http://schemas.microsoft.com/office/drawing/2014/main" id="{53657433-FB5F-CBDB-269C-57544D16D9B0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16;p25">
                <a:extLst>
                  <a:ext uri="{FF2B5EF4-FFF2-40B4-BE49-F238E27FC236}">
                    <a16:creationId xmlns:a16="http://schemas.microsoft.com/office/drawing/2014/main" id="{5DC17784-46A0-A3CF-9973-9A1C19C114DE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17;p25">
                <a:extLst>
                  <a:ext uri="{FF2B5EF4-FFF2-40B4-BE49-F238E27FC236}">
                    <a16:creationId xmlns:a16="http://schemas.microsoft.com/office/drawing/2014/main" id="{7B858CCF-7A7E-D86A-3DE0-1D67325FB769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18;p25">
                <a:extLst>
                  <a:ext uri="{FF2B5EF4-FFF2-40B4-BE49-F238E27FC236}">
                    <a16:creationId xmlns:a16="http://schemas.microsoft.com/office/drawing/2014/main" id="{68EBE3C4-E1BA-AB68-9B6C-9D90925BF2B8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19;p25">
                <a:extLst>
                  <a:ext uri="{FF2B5EF4-FFF2-40B4-BE49-F238E27FC236}">
                    <a16:creationId xmlns:a16="http://schemas.microsoft.com/office/drawing/2014/main" id="{9F659C39-EEA3-3008-C365-A69FDFE4DA04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20;p25">
                <a:extLst>
                  <a:ext uri="{FF2B5EF4-FFF2-40B4-BE49-F238E27FC236}">
                    <a16:creationId xmlns:a16="http://schemas.microsoft.com/office/drawing/2014/main" id="{F7046F83-6C7A-2016-F11C-1750BFBA2C76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21;p25">
                <a:extLst>
                  <a:ext uri="{FF2B5EF4-FFF2-40B4-BE49-F238E27FC236}">
                    <a16:creationId xmlns:a16="http://schemas.microsoft.com/office/drawing/2014/main" id="{88C653B5-6618-F1A6-ACA3-B21ADDF0DD4E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22;p25">
                <a:extLst>
                  <a:ext uri="{FF2B5EF4-FFF2-40B4-BE49-F238E27FC236}">
                    <a16:creationId xmlns:a16="http://schemas.microsoft.com/office/drawing/2014/main" id="{D51FCB5F-7D51-33A5-601D-24E6C9C3A460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23;p25">
                <a:extLst>
                  <a:ext uri="{FF2B5EF4-FFF2-40B4-BE49-F238E27FC236}">
                    <a16:creationId xmlns:a16="http://schemas.microsoft.com/office/drawing/2014/main" id="{55A96C37-E275-7A8A-C67B-D4C8F09D29D9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24;p25">
                <a:extLst>
                  <a:ext uri="{FF2B5EF4-FFF2-40B4-BE49-F238E27FC236}">
                    <a16:creationId xmlns:a16="http://schemas.microsoft.com/office/drawing/2014/main" id="{3AB0FE94-B106-E024-FA42-0399DEAC9967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25;p25">
                <a:extLst>
                  <a:ext uri="{FF2B5EF4-FFF2-40B4-BE49-F238E27FC236}">
                    <a16:creationId xmlns:a16="http://schemas.microsoft.com/office/drawing/2014/main" id="{9755C23B-7CEF-B9AC-B218-B80E69A12E5B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26;p25">
                <a:extLst>
                  <a:ext uri="{FF2B5EF4-FFF2-40B4-BE49-F238E27FC236}">
                    <a16:creationId xmlns:a16="http://schemas.microsoft.com/office/drawing/2014/main" id="{36F78CE0-9D0D-B6C4-26D3-2587EDBC9921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27;p25">
                <a:extLst>
                  <a:ext uri="{FF2B5EF4-FFF2-40B4-BE49-F238E27FC236}">
                    <a16:creationId xmlns:a16="http://schemas.microsoft.com/office/drawing/2014/main" id="{4FBF68E2-3925-05EE-A507-2061E2BDF062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28;p25">
                <a:extLst>
                  <a:ext uri="{FF2B5EF4-FFF2-40B4-BE49-F238E27FC236}">
                    <a16:creationId xmlns:a16="http://schemas.microsoft.com/office/drawing/2014/main" id="{47059BC3-E934-9F42-58B6-3BE9F2F99225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29;p25">
                <a:extLst>
                  <a:ext uri="{FF2B5EF4-FFF2-40B4-BE49-F238E27FC236}">
                    <a16:creationId xmlns:a16="http://schemas.microsoft.com/office/drawing/2014/main" id="{F088B785-946A-9C8A-3D49-51AD2B56F2E6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30;p25">
                <a:extLst>
                  <a:ext uri="{FF2B5EF4-FFF2-40B4-BE49-F238E27FC236}">
                    <a16:creationId xmlns:a16="http://schemas.microsoft.com/office/drawing/2014/main" id="{8DE77ECF-82E7-F5D2-9A56-0890B84FE124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431;p25">
                <a:extLst>
                  <a:ext uri="{FF2B5EF4-FFF2-40B4-BE49-F238E27FC236}">
                    <a16:creationId xmlns:a16="http://schemas.microsoft.com/office/drawing/2014/main" id="{95E9F224-EA62-0252-DF3B-CB8CB3E9C8AE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432;p25">
                <a:extLst>
                  <a:ext uri="{FF2B5EF4-FFF2-40B4-BE49-F238E27FC236}">
                    <a16:creationId xmlns:a16="http://schemas.microsoft.com/office/drawing/2014/main" id="{8B2D1032-866B-74BD-2EC9-797B117708BA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33;p25">
              <a:extLst>
                <a:ext uri="{FF2B5EF4-FFF2-40B4-BE49-F238E27FC236}">
                  <a16:creationId xmlns:a16="http://schemas.microsoft.com/office/drawing/2014/main" id="{E600466A-0D4D-0266-F474-4B38A13EB13C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9" name="Google Shape;434;p25">
                <a:extLst>
                  <a:ext uri="{FF2B5EF4-FFF2-40B4-BE49-F238E27FC236}">
                    <a16:creationId xmlns:a16="http://schemas.microsoft.com/office/drawing/2014/main" id="{0C6846DE-5E79-E25C-E9BD-08F67D73F015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35;p25">
                <a:extLst>
                  <a:ext uri="{FF2B5EF4-FFF2-40B4-BE49-F238E27FC236}">
                    <a16:creationId xmlns:a16="http://schemas.microsoft.com/office/drawing/2014/main" id="{6D9F4549-BAA4-5273-B58B-09B65A9C8B98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6;p25">
                <a:extLst>
                  <a:ext uri="{FF2B5EF4-FFF2-40B4-BE49-F238E27FC236}">
                    <a16:creationId xmlns:a16="http://schemas.microsoft.com/office/drawing/2014/main" id="{9FEDAED2-D340-29AC-C5FA-D72C22230B1C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37;p25">
                <a:extLst>
                  <a:ext uri="{FF2B5EF4-FFF2-40B4-BE49-F238E27FC236}">
                    <a16:creationId xmlns:a16="http://schemas.microsoft.com/office/drawing/2014/main" id="{6BDFD2F7-0CDE-DF24-3D19-390533FE603C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38;p25">
                <a:extLst>
                  <a:ext uri="{FF2B5EF4-FFF2-40B4-BE49-F238E27FC236}">
                    <a16:creationId xmlns:a16="http://schemas.microsoft.com/office/drawing/2014/main" id="{F1388A88-DD86-635B-9029-E1C0E98D0FDA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;p25">
                <a:extLst>
                  <a:ext uri="{FF2B5EF4-FFF2-40B4-BE49-F238E27FC236}">
                    <a16:creationId xmlns:a16="http://schemas.microsoft.com/office/drawing/2014/main" id="{3CEF21B5-C85A-E03B-EAFE-0C0FE78FC76C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14" name="Google Shape;440;p25">
            <a:extLst>
              <a:ext uri="{FF2B5EF4-FFF2-40B4-BE49-F238E27FC236}">
                <a16:creationId xmlns:a16="http://schemas.microsoft.com/office/drawing/2014/main" id="{62A9E9FE-90E7-8384-3A34-10117BD3F8C8}"/>
              </a:ext>
            </a:extLst>
          </p:cNvPr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532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lang="en-US" dirty="0"/>
          </a:p>
        </p:txBody>
      </p:sp>
      <p:pic>
        <p:nvPicPr>
          <p:cNvPr id="517" name="Picture 516">
            <a:extLst>
              <a:ext uri="{FF2B5EF4-FFF2-40B4-BE49-F238E27FC236}">
                <a16:creationId xmlns:a16="http://schemas.microsoft.com/office/drawing/2014/main" id="{E9574F8C-93B9-8FEE-4AFF-9A17F9C9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7" y="1139694"/>
            <a:ext cx="6946605" cy="38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8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6377B-5DAA-0FF2-9075-D84248E6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2" y="1155143"/>
            <a:ext cx="6354496" cy="37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8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582AC-3217-1106-2DE4-F089F3B6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5" y="1121898"/>
            <a:ext cx="6935289" cy="3901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Agent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C5E1E-599B-792A-D208-5963E8F5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47" y="1242400"/>
            <a:ext cx="6737105" cy="37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66522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321</Words>
  <Application>Microsoft Office PowerPoint</Application>
  <PresentationFormat>On-screen Show (16:9)</PresentationFormat>
  <Paragraphs>69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Gantari</vt:lpstr>
      <vt:lpstr>Golos Text</vt:lpstr>
      <vt:lpstr>Golos Text Medium</vt:lpstr>
      <vt:lpstr>Arial</vt:lpstr>
      <vt:lpstr>Calibri</vt:lpstr>
      <vt:lpstr>Montserrat SemiBold</vt:lpstr>
      <vt:lpstr>-apple-system</vt:lpstr>
      <vt:lpstr>Bebas Neue</vt:lpstr>
      <vt:lpstr>Artificial Intelligence by Slidesgo</vt:lpstr>
      <vt:lpstr>OpenEDR Registry Spy</vt:lpstr>
      <vt:lpstr>OUR TEAM</vt:lpstr>
      <vt:lpstr>01</vt:lpstr>
      <vt:lpstr>EDR – Endpoint Detect Respone OpenEDR</vt:lpstr>
      <vt:lpstr>OpenEDR</vt:lpstr>
      <vt:lpstr>OpenEDR</vt:lpstr>
      <vt:lpstr>OpenEDR</vt:lpstr>
      <vt:lpstr>Installation</vt:lpstr>
      <vt:lpstr>Installation Agent</vt:lpstr>
      <vt:lpstr>Installation Agent</vt:lpstr>
      <vt:lpstr>Installation Packages</vt:lpstr>
      <vt:lpstr>Tool scanning</vt:lpstr>
      <vt:lpstr>Tool scanning</vt:lpstr>
      <vt:lpstr>Tool scanning</vt:lpstr>
      <vt:lpstr>Tool scanning</vt:lpstr>
      <vt:lpstr>Malware</vt:lpstr>
      <vt:lpstr>Malware</vt:lpstr>
      <vt:lpstr>Malware</vt:lpstr>
      <vt:lpstr>Malware</vt:lpstr>
      <vt:lpstr>Malware</vt:lpstr>
      <vt:lpstr>Malware</vt:lpstr>
      <vt:lpstr>PyGoat – Top 10 OWASP</vt:lpstr>
      <vt:lpstr>PyGoat – Top 10 OWASP</vt:lpstr>
      <vt:lpstr>PyGoat – Top 10 OWASP</vt:lpstr>
      <vt:lpstr>WebGoat – Top 10 OWASP</vt:lpstr>
      <vt:lpstr>Weakness</vt:lpstr>
      <vt:lpstr>Registry Spy</vt:lpstr>
      <vt:lpstr>Registry Spy</vt:lpstr>
      <vt:lpstr>Requirement installation</vt:lpstr>
      <vt:lpstr>Requirement installation</vt:lpstr>
      <vt:lpstr>Installation</vt:lpstr>
      <vt:lpstr>Installation</vt:lpstr>
      <vt:lpstr>Implemetation</vt:lpstr>
      <vt:lpstr>Implemetation</vt:lpstr>
      <vt:lpstr>Implemetation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Registry Spy OpenEDR</dc:title>
  <cp:lastModifiedBy>Võ Anh Kiệt</cp:lastModifiedBy>
  <cp:revision>19</cp:revision>
  <dcterms:modified xsi:type="dcterms:W3CDTF">2023-05-17T09:03:34Z</dcterms:modified>
</cp:coreProperties>
</file>